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305" r:id="rId7"/>
    <p:sldId id="262" r:id="rId8"/>
    <p:sldId id="260" r:id="rId9"/>
    <p:sldId id="263" r:id="rId10"/>
    <p:sldId id="264" r:id="rId11"/>
    <p:sldId id="265" r:id="rId12"/>
    <p:sldId id="266" r:id="rId13"/>
    <p:sldId id="30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8" r:id="rId24"/>
    <p:sldId id="309" r:id="rId25"/>
    <p:sldId id="310" r:id="rId26"/>
    <p:sldId id="311" r:id="rId27"/>
    <p:sldId id="333" r:id="rId28"/>
    <p:sldId id="332" r:id="rId29"/>
    <p:sldId id="338" r:id="rId30"/>
    <p:sldId id="334" r:id="rId31"/>
    <p:sldId id="335" r:id="rId32"/>
    <p:sldId id="336" r:id="rId33"/>
    <p:sldId id="337" r:id="rId34"/>
    <p:sldId id="339" r:id="rId35"/>
    <p:sldId id="379" r:id="rId36"/>
    <p:sldId id="380" r:id="rId37"/>
    <p:sldId id="381" r:id="rId38"/>
    <p:sldId id="340" r:id="rId39"/>
    <p:sldId id="341" r:id="rId40"/>
    <p:sldId id="342" r:id="rId41"/>
    <p:sldId id="343" r:id="rId42"/>
    <p:sldId id="345" r:id="rId43"/>
    <p:sldId id="344" r:id="rId44"/>
    <p:sldId id="346" r:id="rId45"/>
    <p:sldId id="347" r:id="rId46"/>
    <p:sldId id="348" r:id="rId47"/>
    <p:sldId id="349" r:id="rId48"/>
    <p:sldId id="350" r:id="rId49"/>
    <p:sldId id="351" r:id="rId50"/>
    <p:sldId id="353" r:id="rId51"/>
    <p:sldId id="352" r:id="rId52"/>
    <p:sldId id="354" r:id="rId53"/>
    <p:sldId id="355" r:id="rId54"/>
    <p:sldId id="356" r:id="rId55"/>
    <p:sldId id="357" r:id="rId56"/>
    <p:sldId id="358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90" r:id="rId84"/>
    <p:sldId id="391" r:id="rId85"/>
    <p:sldId id="389" r:id="rId86"/>
    <p:sldId id="326" r:id="rId87"/>
    <p:sldId id="327" r:id="rId88"/>
    <p:sldId id="383" r:id="rId89"/>
    <p:sldId id="328" r:id="rId90"/>
    <p:sldId id="372" r:id="rId91"/>
    <p:sldId id="373" r:id="rId92"/>
    <p:sldId id="374" r:id="rId93"/>
    <p:sldId id="384" r:id="rId94"/>
    <p:sldId id="375" r:id="rId95"/>
    <p:sldId id="376" r:id="rId96"/>
    <p:sldId id="377" r:id="rId97"/>
    <p:sldId id="331" r:id="rId98"/>
    <p:sldId id="378" r:id="rId99"/>
    <p:sldId id="386" r:id="rId100"/>
    <p:sldId id="387" r:id="rId101"/>
    <p:sldId id="388" r:id="rId102"/>
    <p:sldId id="392" r:id="rId103"/>
    <p:sldId id="393" r:id="rId104"/>
    <p:sldId id="382" r:id="rId105"/>
    <p:sldId id="394" r:id="rId106"/>
    <p:sldId id="38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2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4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6A33C-35BA-4FAD-A8B7-A17D7E2DF7F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C83A3-DDC9-41FA-A78F-E0B42861F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0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vbystricky.ru/2017/10/mnist_cnn.html" TargetMode="Externa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SwKNK9MIUU&amp;t=219s" TargetMode="External"/><Relationship Id="rId7" Type="http://schemas.openxmlformats.org/officeDocument/2006/relationships/hyperlink" Target="https://github.com/TheIndependentCode/Neural-Network" TargetMode="External"/><Relationship Id="rId2" Type="http://schemas.openxmlformats.org/officeDocument/2006/relationships/hyperlink" Target="https://www.educative.io/answers/how-to-backpropagate-through-max-pooling-layer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jDe5BAsT2-Y" TargetMode="External"/><Relationship Id="rId5" Type="http://schemas.openxmlformats.org/officeDocument/2006/relationships/hyperlink" Target="https://www.youtube.com/watch?v=pUCCd2-17vI" TargetMode="External"/><Relationship Id="rId4" Type="http://schemas.openxmlformats.org/officeDocument/2006/relationships/hyperlink" Target="https://www.youtube.com/watch?v=RvCCFttGFMY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hyperlink" Target="https://www.tensorflow.org/tutorials/images/cnn?hl=r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skpython.com/python/examples/step-by-step-building-convolutional-neural-network" TargetMode="External"/><Relationship Id="rId4" Type="http://schemas.openxmlformats.org/officeDocument/2006/relationships/hyperlink" Target="https://www.analyticsvidhya.com/blog/2021/01/image-classification-using-convolutional-neural-networks-a-step-by-step-guide/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633507"/>
            <a:ext cx="1219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in Convolutional Neural Networks (CNNs)</a:t>
            </a:r>
            <a:endParaRPr lang="en-US" sz="5000" b="1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63228" y="6248791"/>
            <a:ext cx="3704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Арабов </a:t>
            </a:r>
            <a:r>
              <a:rPr lang="ru-RU" b="1" dirty="0" err="1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Муллошараф</a:t>
            </a:r>
            <a:r>
              <a:rPr lang="ru-RU" b="1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b="1" dirty="0" err="1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урбонович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9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12192000" cy="1477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	</a:t>
                </a:r>
                <a:r>
                  <a:rPr lang="en-US" dirty="0" err="1" smtClean="0"/>
                  <a:t>Обновленные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веса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отмечены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звездочкой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). «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» </a:t>
                </a:r>
                <a:r>
                  <a:rPr lang="en-US" dirty="0" err="1" smtClean="0"/>
                  <a:t>представляет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заданное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значение</a:t>
                </a:r>
                <a:r>
                  <a:rPr lang="en-US" dirty="0" smtClean="0"/>
                  <a:t> в </a:t>
                </a:r>
                <a:r>
                  <a:rPr lang="en-US" dirty="0" err="1" smtClean="0"/>
                  <a:t>диапазоне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от</a:t>
                </a:r>
                <a:r>
                  <a:rPr lang="en-US" dirty="0" smtClean="0"/>
                  <a:t> 1 </a:t>
                </a:r>
                <a:r>
                  <a:rPr lang="en-US" dirty="0" err="1" smtClean="0"/>
                  <a:t>до</a:t>
                </a:r>
                <a:r>
                  <a:rPr lang="en-US" dirty="0" smtClean="0"/>
                  <a:t> 9, и </a:t>
                </a:r>
                <a:r>
                  <a:rPr lang="en-US" dirty="0" err="1" smtClean="0"/>
                  <a:t>формула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соответствующим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образом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корректируется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для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каждого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значения</a:t>
                </a:r>
                <a:r>
                  <a:rPr lang="en-US" dirty="0" smtClean="0"/>
                  <a:t> «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». </a:t>
                </a:r>
                <a:r>
                  <a:rPr lang="en-US" dirty="0" err="1" smtClean="0"/>
                  <a:t>Например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когда</a:t>
                </a:r>
                <a:r>
                  <a:rPr lang="en-US" dirty="0" smtClean="0"/>
                  <a:t> «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» </a:t>
                </a:r>
                <a:r>
                  <a:rPr lang="en-US" dirty="0" err="1" smtClean="0"/>
                  <a:t>равен</a:t>
                </a:r>
                <a:r>
                  <a:rPr lang="en-US" dirty="0" smtClean="0"/>
                  <a:t> 8, </a:t>
                </a:r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можем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вычислить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обновленный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вычитая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скорость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обучения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Альфа</a:t>
                </a:r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), </a:t>
                </a:r>
                <a:r>
                  <a:rPr lang="en-US" dirty="0" err="1" smtClean="0"/>
                  <a:t>умноженную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на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частную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производную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потерь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отношению</a:t>
                </a:r>
                <a:r>
                  <a:rPr lang="en-US" dirty="0" smtClean="0"/>
                  <a:t> 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из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исходного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r>
                  <a:rPr lang="ru-RU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477584"/>
              </a:xfrm>
              <a:prstGeom prst="rect">
                <a:avLst/>
              </a:prstGeom>
              <a:blipFill>
                <a:blip r:embed="rId2"/>
                <a:stretch>
                  <a:fillRect l="-400" t="-2066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" y="1269242"/>
            <a:ext cx="12182901" cy="55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97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681"/>
          <a:stretch/>
        </p:blipFill>
        <p:spPr>
          <a:xfrm>
            <a:off x="252413" y="371475"/>
            <a:ext cx="11607492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409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3393"/>
          <a:stretch/>
        </p:blipFill>
        <p:spPr>
          <a:xfrm>
            <a:off x="107903" y="120911"/>
            <a:ext cx="5242020" cy="28406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83" y="120911"/>
            <a:ext cx="4368563" cy="29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0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3215305"/>
            <a:ext cx="1219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/>
              <a:t>Пример</a:t>
            </a:r>
            <a:endParaRPr lang="en-US" sz="4000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vbystricky.ru/2017/10/mnist_cnn.html</a:t>
            </a:r>
            <a:r>
              <a:rPr lang="ru-RU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377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94"/>
          <a:stretch/>
        </p:blipFill>
        <p:spPr>
          <a:xfrm>
            <a:off x="0" y="-1"/>
            <a:ext cx="12090400" cy="4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g-Cyrl-TJ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</a:t>
            </a:r>
          </a:p>
          <a:p>
            <a:pPr algn="ctr"/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https://www.youtube.com/watch?v=Pn7RK7tofPg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www.youtube.com/watch?v=vbUozbkMhI0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https://www.youtube.com/watch?v=dUPjJIVzNE0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www.youtube.com/watch?v=z9hJzduHToc&amp;t=5s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www.youtube.com/watch?v=Lakz2MoHy6o&amp;t=1573s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www.educative.io/answers/how-to-backpropagate-through-max-pooling-layers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https://www.youtube.com/watch?v=-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SwKNK9MIUU&amp;t=219s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www.youtube.com/watch?v=RvCCFttGFMY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www.youtube.com/watch?v=pUCCd2-17vI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www.youtube.com/watch?v=jDe5BAsT2-Y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github.com/TheIndependentCode/Neural-Network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tg-Cyrl-TJ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Вес код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972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www.tensorflow.org/tutorials/images/cnn?hl=ru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изображений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CIFAR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Тензорфлоу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https://www.analyticsvidhya.com/blog/2021/01/image-classification-using-convolutional-neural-networks-a-step-by-step-guide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www.askpython.com/python/examples/step-by-step-building-convolutional-neural-network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https://github.com/Kulbear/deep-learning-coursera/blob/master/Convolutional%20Neural%20Networks/Convolution%20model%20-%20Step%20by%20Step%20-%20v1.ipynb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230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7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потерь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весам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облегчит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/>
              <a:t>Неизвестным</a:t>
            </a:r>
            <a:r>
              <a:rPr lang="en-US" sz="2000" dirty="0" smtClean="0"/>
              <a:t> в </a:t>
            </a:r>
            <a:r>
              <a:rPr lang="en-US" sz="2000" dirty="0" err="1" smtClean="0"/>
              <a:t>этой</a:t>
            </a:r>
            <a:r>
              <a:rPr lang="en-US" sz="2000" dirty="0" smtClean="0"/>
              <a:t> </a:t>
            </a:r>
            <a:r>
              <a:rPr lang="en-US" sz="2000" dirty="0" err="1" smtClean="0"/>
              <a:t>формуле</a:t>
            </a:r>
            <a:r>
              <a:rPr lang="en-US" sz="2000" dirty="0" smtClean="0"/>
              <a:t> </a:t>
            </a:r>
            <a:r>
              <a:rPr lang="en-US" sz="2000" dirty="0" err="1" smtClean="0"/>
              <a:t>является</a:t>
            </a:r>
            <a:r>
              <a:rPr lang="en-US" sz="2000" dirty="0" smtClean="0"/>
              <a:t> </a:t>
            </a:r>
            <a:r>
              <a:rPr lang="en-US" sz="2000" dirty="0" err="1" smtClean="0"/>
              <a:t>частная</a:t>
            </a:r>
            <a:r>
              <a:rPr lang="en-US" sz="2000" dirty="0" smtClean="0"/>
              <a:t> </a:t>
            </a:r>
            <a:r>
              <a:rPr lang="en-US" sz="2000" dirty="0" err="1" smtClean="0"/>
              <a:t>производная</a:t>
            </a:r>
            <a:r>
              <a:rPr lang="en-US" sz="2000" dirty="0" smtClean="0"/>
              <a:t> </a:t>
            </a:r>
            <a:r>
              <a:rPr lang="en-US" sz="2000" dirty="0" err="1" smtClean="0"/>
              <a:t>потерь</a:t>
            </a:r>
            <a:r>
              <a:rPr lang="en-US" sz="2000" dirty="0" smtClean="0"/>
              <a:t> </a:t>
            </a:r>
            <a:r>
              <a:rPr lang="en-US" sz="2000" dirty="0" err="1" smtClean="0"/>
              <a:t>по</a:t>
            </a:r>
            <a:r>
              <a:rPr lang="en-US" sz="2000" dirty="0" smtClean="0"/>
              <a:t> </a:t>
            </a:r>
            <a:r>
              <a:rPr lang="en-US" sz="2000" dirty="0" err="1" smtClean="0"/>
              <a:t>весам</a:t>
            </a:r>
            <a:r>
              <a:rPr lang="en-US" sz="2000" dirty="0" smtClean="0"/>
              <a:t>. </a:t>
            </a:r>
            <a:r>
              <a:rPr lang="en-US" sz="2000" dirty="0" err="1" smtClean="0"/>
              <a:t>Поскольку</a:t>
            </a:r>
            <a:r>
              <a:rPr lang="en-US" sz="2000" dirty="0" smtClean="0"/>
              <a:t> </a:t>
            </a:r>
            <a:r>
              <a:rPr lang="en-US" sz="2000" dirty="0" err="1" smtClean="0"/>
              <a:t>весов</a:t>
            </a:r>
            <a:r>
              <a:rPr lang="en-US" sz="2000" dirty="0" smtClean="0"/>
              <a:t> </a:t>
            </a:r>
            <a:r>
              <a:rPr lang="en-US" sz="2000" dirty="0" err="1" smtClean="0"/>
              <a:t>столько</a:t>
            </a:r>
            <a:r>
              <a:rPr lang="en-US" sz="2000" dirty="0" smtClean="0"/>
              <a:t> </a:t>
            </a:r>
            <a:r>
              <a:rPr lang="en-US" sz="2000" dirty="0" err="1" smtClean="0"/>
              <a:t>же</a:t>
            </a:r>
            <a:r>
              <a:rPr lang="en-US" sz="2000" dirty="0" smtClean="0"/>
              <a:t>, </a:t>
            </a:r>
            <a:r>
              <a:rPr lang="en-US" sz="2000" dirty="0" err="1" smtClean="0"/>
              <a:t>сколько</a:t>
            </a:r>
            <a:r>
              <a:rPr lang="en-US" sz="2000" dirty="0" smtClean="0"/>
              <a:t> и </a:t>
            </a:r>
            <a:r>
              <a:rPr lang="en-US" sz="2000" dirty="0" err="1" smtClean="0"/>
              <a:t>частных</a:t>
            </a:r>
            <a:r>
              <a:rPr lang="en-US" sz="2000" dirty="0" smtClean="0"/>
              <a:t> </a:t>
            </a:r>
            <a:r>
              <a:rPr lang="en-US" sz="2000" dirty="0" err="1" smtClean="0"/>
              <a:t>производных</a:t>
            </a:r>
            <a:r>
              <a:rPr lang="en-US" sz="2000" dirty="0" smtClean="0"/>
              <a:t>,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можем</a:t>
            </a:r>
            <a:r>
              <a:rPr lang="en-US" sz="2000" dirty="0" smtClean="0"/>
              <a:t> </a:t>
            </a:r>
            <a:r>
              <a:rPr lang="en-US" sz="2000" dirty="0" err="1" smtClean="0"/>
              <a:t>представить</a:t>
            </a:r>
            <a:r>
              <a:rPr lang="en-US" sz="2000" dirty="0" smtClean="0"/>
              <a:t> </a:t>
            </a:r>
            <a:r>
              <a:rPr lang="en-US" sz="2000" dirty="0" err="1" smtClean="0"/>
              <a:t>этот</a:t>
            </a:r>
            <a:r>
              <a:rPr lang="en-US" sz="2000" dirty="0" smtClean="0"/>
              <a:t> </a:t>
            </a:r>
            <a:r>
              <a:rPr lang="en-US" sz="2000" dirty="0" err="1" smtClean="0"/>
              <a:t>термин</a:t>
            </a:r>
            <a:r>
              <a:rPr lang="en-US" sz="2000" dirty="0" smtClean="0"/>
              <a:t> в </a:t>
            </a:r>
            <a:r>
              <a:rPr lang="en-US" sz="2000" dirty="0" err="1" smtClean="0"/>
              <a:t>матричной</a:t>
            </a:r>
            <a:r>
              <a:rPr lang="en-US" sz="2000" dirty="0" smtClean="0"/>
              <a:t> </a:t>
            </a:r>
            <a:r>
              <a:rPr lang="en-US" sz="2000" dirty="0" err="1" smtClean="0"/>
              <a:t>форме</a:t>
            </a:r>
            <a:r>
              <a:rPr lang="en-US" sz="2000" dirty="0" smtClean="0"/>
              <a:t>, </a:t>
            </a:r>
            <a:r>
              <a:rPr lang="en-US" sz="2000" dirty="0" err="1" smtClean="0"/>
              <a:t>точно</a:t>
            </a:r>
            <a:r>
              <a:rPr lang="en-US" sz="2000" dirty="0" smtClean="0"/>
              <a:t> </a:t>
            </a:r>
            <a:r>
              <a:rPr lang="en-US" sz="2000" dirty="0" err="1" smtClean="0"/>
              <a:t>так</a:t>
            </a:r>
            <a:r>
              <a:rPr lang="en-US" sz="2000" dirty="0" smtClean="0"/>
              <a:t> </a:t>
            </a:r>
            <a:r>
              <a:rPr lang="en-US" sz="2000" dirty="0" err="1" smtClean="0"/>
              <a:t>же</a:t>
            </a:r>
            <a:r>
              <a:rPr lang="en-US" sz="2000" dirty="0" smtClean="0"/>
              <a:t>, </a:t>
            </a:r>
            <a:r>
              <a:rPr lang="en-US" sz="2000" dirty="0" err="1" smtClean="0"/>
              <a:t>как</a:t>
            </a:r>
            <a:r>
              <a:rPr lang="en-US" sz="2000" dirty="0" smtClean="0"/>
              <a:t>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представляем</a:t>
            </a:r>
            <a:r>
              <a:rPr lang="en-US" sz="2000" dirty="0" smtClean="0"/>
              <a:t> </a:t>
            </a:r>
            <a:r>
              <a:rPr lang="en-US" sz="2000" dirty="0" err="1" smtClean="0"/>
              <a:t>ядро</a:t>
            </a:r>
            <a:r>
              <a:rPr lang="en-US" sz="2000" dirty="0" smtClean="0"/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1760" t="2987" b="-1"/>
          <a:stretch/>
        </p:blipFill>
        <p:spPr>
          <a:xfrm>
            <a:off x="0" y="1378424"/>
            <a:ext cx="12192000" cy="5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121920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Чтобы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вычислить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весам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нужно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рассматривать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каждый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член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одному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Начнем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приведет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изменению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значений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поскольку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появляется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уравнениях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значений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приведет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изменению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в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свою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очередь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приведет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изменению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Для вычисления частной производной потерь по отношению к весам нам нужно рассмотреть каждый терм по очереди. Давайте начнем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Изменение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вызовет изменение всех значений Z, поскольку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присутствует во всех уравнениях для Z. Изменение значений Z приведет к изменению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что в свою очередь приведет к изменению потерь.</a:t>
                </a:r>
              </a:p>
              <a:p>
                <a:pPr algn="just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Чтобы установить уравнение для частной производной потерь 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нам нужно упростить все и рассмотреть каждое значение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по очереди. Наша цель - вычислить частную производную потерь 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Производная - это термин, который используется для измерения скорости изменения. Мы знаем, что изменение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вызовет изменение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Чтобы измерить скорость изменения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 изменении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мы можем вычислить частную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Изменение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в свою очередь, вызовет изменение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Чтобы измерить эту скорость изменения, мы возьмем частную производную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Изменение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приведет к изменению потерь. Чтобы определить скорость изменения потерь при изменении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мы можем взять частную производную потерь по отношению 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Мы будем следовать той же логике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Сначала мы возьмем частную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чтобы измерить скорость изменения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 изменении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Затем мы возьмем частную производную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чтобы измерить скорость изменения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 изменении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Наконец, мы возьмем частную производную потерь по отношению 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чтобы измерить скорость изменения потерь при изменении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Затем мы упростим последний термин, как и ранее.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Если мы проделаем то же самое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мы получим уравнение для частной производной потерь по отношению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Ту же логику можно применить ко всем весам, что даст нам полное уравнение для вычисления частной производной потерь по отношению ко всем весам.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186309"/>
              </a:xfrm>
              <a:prstGeom prst="rect">
                <a:avLst/>
              </a:prstGeom>
              <a:blipFill>
                <a:blip r:embed="rId2"/>
                <a:stretch>
                  <a:fillRect l="-400" t="-493" r="-400" b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99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24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0" y="5523509"/>
                <a:ext cx="12192000" cy="1052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        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           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23509"/>
                <a:ext cx="12192000" cy="1052660"/>
              </a:xfrm>
              <a:prstGeom prst="rect">
                <a:avLst/>
              </a:prstGeom>
              <a:blipFill>
                <a:blip r:embed="rId3"/>
                <a:stretch>
                  <a:fillRect l="-750" t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13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2192000" cy="570712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формула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0" y="6261121"/>
                <a:ext cx="12192000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общая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продолжим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рассматривать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отношению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61121"/>
                <a:ext cx="12192000" cy="453137"/>
              </a:xfrm>
              <a:prstGeom prst="rect">
                <a:avLst/>
              </a:prstGeom>
              <a:blipFill>
                <a:blip r:embed="rId3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33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12192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можем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далее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упростить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это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уравнение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рассмотрев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термины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где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берем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частную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производную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отношению</a:t>
                </a:r>
                <a:r>
                  <a:rPr lang="en-US" dirty="0" smtClean="0"/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46331"/>
              </a:xfrm>
              <a:prstGeom prst="rect">
                <a:avLst/>
              </a:prstGeom>
              <a:blipFill>
                <a:blip r:embed="rId2"/>
                <a:stretch>
                  <a:fillRect l="-400" t="-4717" r="-4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513"/>
            <a:ext cx="12192000" cy="60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" y="1200329"/>
            <a:ext cx="11987284" cy="5657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0" y="0"/>
                <a:ext cx="121920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 smtClean="0"/>
                  <a:t>	</a:t>
                </a:r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замечаем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что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можем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решить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их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используя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уравнения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из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предыдущего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шага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Если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вы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не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помните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как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делать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частную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производную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то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вкратце</a:t>
                </a:r>
                <a:r>
                  <a:rPr lang="en-US" dirty="0" smtClean="0"/>
                  <a:t> - </a:t>
                </a:r>
                <a:r>
                  <a:rPr lang="en-US" dirty="0" err="1" smtClean="0"/>
                  <a:t>поскольку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берем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частную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производную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по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отношению</a:t>
                </a:r>
                <a:r>
                  <a:rPr lang="en-US" dirty="0" smtClean="0"/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мы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будем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считать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единственной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переменной</a:t>
                </a:r>
                <a:r>
                  <a:rPr lang="en-US" dirty="0" smtClean="0"/>
                  <a:t> и </a:t>
                </a:r>
                <a:r>
                  <a:rPr lang="en-US" dirty="0" err="1" smtClean="0"/>
                  <a:t>рассматривать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все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остальное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как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константы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Следовательно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решения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будут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следующими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200329"/>
              </a:xfrm>
              <a:prstGeom prst="rect">
                <a:avLst/>
              </a:prstGeom>
              <a:blipFill>
                <a:blip r:embed="rId3"/>
                <a:stretch>
                  <a:fillRect l="-400" t="-2538" r="-40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5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0" y="112309"/>
            <a:ext cx="11956563" cy="67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8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95534" y="95535"/>
                <a:ext cx="12096466" cy="6247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Теперь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заменить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решениями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Давайте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сделаем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же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самое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отношению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Поскольку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берем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отношению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будем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считать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переменной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остальное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константами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дает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следующее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решение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производной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отношению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Если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сделаем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же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самое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всех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весов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получим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девять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уравнений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Рассмотрим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заметим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повторяющиеся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Давайте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начнем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производных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прямого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распространения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замечаем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оказываются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терминам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Затем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посмотреть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Ace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Они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напоминают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первого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свертки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Давайте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скопируем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входного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умножим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первые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Перейдем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 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Они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соответствуют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второго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свертки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скопируем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умножим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вторые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Сделаем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же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самое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соответствует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третьему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свертки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скопируем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умножим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третьи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Наконец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сделаем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же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самое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Ace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производными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соответствует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четвертому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последнему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шагу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свертки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скопируем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умножим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производную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четвертые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термины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наших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уравнениях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" y="95535"/>
                <a:ext cx="12096466" cy="6247864"/>
              </a:xfrm>
              <a:prstGeom prst="rect">
                <a:avLst/>
              </a:prstGeom>
              <a:blipFill>
                <a:blip r:embed="rId2"/>
                <a:stretch>
                  <a:fillRect l="-554" t="-585" r="-504" b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1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342900"/>
            <a:ext cx="119919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1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-1"/>
            <a:ext cx="1207588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уроке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математику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обратного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сверточной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базовое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нейронных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сетях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реализацию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нуля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популярные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искусственного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беспокоиться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уже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уроке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смещения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объяснение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обратного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Прежде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погрузиться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иметь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сверточной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урок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предоставит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013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5340"/>
            <a:ext cx="119253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740"/>
            <a:ext cx="12192000" cy="56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8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025970"/>
            <a:ext cx="12192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 smtClean="0"/>
              <a:t>Convolutional 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234318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55" y="109182"/>
            <a:ext cx="7124131" cy="24020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" y="2654490"/>
            <a:ext cx="6701051" cy="40329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77" y="2654490"/>
            <a:ext cx="5287823" cy="263401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755642" y="5431811"/>
            <a:ext cx="543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Размер</a:t>
            </a:r>
            <a:r>
              <a:rPr lang="en-US" dirty="0" smtClean="0"/>
              <a:t> </a:t>
            </a:r>
            <a:r>
              <a:rPr lang="en-US" dirty="0" err="1" smtClean="0"/>
              <a:t>выходно</a:t>
            </a:r>
            <a:r>
              <a:rPr lang="ru-RU" dirty="0" smtClean="0"/>
              <a:t>й матрицы </a:t>
            </a:r>
            <a:r>
              <a:rPr lang="en-US" dirty="0" err="1" smtClean="0"/>
              <a:t>будет</a:t>
            </a:r>
            <a:r>
              <a:rPr lang="en-US" dirty="0" smtClean="0"/>
              <a:t> </a:t>
            </a:r>
            <a:r>
              <a:rPr lang="en-US" dirty="0" err="1" smtClean="0"/>
              <a:t>равна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191" y="5868955"/>
            <a:ext cx="3757043" cy="9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0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37326" cy="67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2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84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7466"/>
            <a:ext cx="12191999" cy="603053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14531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Valid cross validation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5103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528"/>
            <a:ext cx="12104973" cy="580029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04717"/>
            <a:ext cx="121049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 smtClean="0"/>
              <a:t>Full </a:t>
            </a:r>
            <a:r>
              <a:rPr lang="en-US" sz="3300" dirty="0"/>
              <a:t>cross validation </a:t>
            </a:r>
          </a:p>
        </p:txBody>
      </p:sp>
    </p:spTree>
    <p:extLst>
      <p:ext uri="{BB962C8B-B14F-4D97-AF65-F5344CB8AC3E}">
        <p14:creationId xmlns:p14="http://schemas.microsoft.com/office/powerpoint/2010/main" val="358124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96" y="2612764"/>
            <a:ext cx="44005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22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7" y="0"/>
            <a:ext cx="5827594" cy="34097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7" y="3562775"/>
            <a:ext cx="12093707" cy="31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0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53446" t="4086" r="6552"/>
          <a:stretch/>
        </p:blipFill>
        <p:spPr>
          <a:xfrm>
            <a:off x="86434" y="272960"/>
            <a:ext cx="12023678" cy="64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9" y="143870"/>
            <a:ext cx="11883219" cy="66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89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9" y="312262"/>
            <a:ext cx="11886539" cy="63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33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0" y="150339"/>
            <a:ext cx="10756569" cy="65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2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709612"/>
            <a:ext cx="118205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35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514350"/>
            <a:ext cx="116014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6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461962"/>
            <a:ext cx="115919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2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105835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- Backward Overview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0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42" y="1966288"/>
            <a:ext cx="5663820" cy="468236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наступает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сложная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ядер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помните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последнего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делаем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вещи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С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стороны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обучаемым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а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смещениям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С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стороны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своему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собственному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0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15"/>
            <a:ext cx="12192000" cy="583028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50800" y="0"/>
            <a:ext cx="1229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err="1" smtClean="0"/>
              <a:t>Начнем</a:t>
            </a:r>
            <a:r>
              <a:rPr lang="en-US" dirty="0" smtClean="0"/>
              <a:t> с </a:t>
            </a:r>
            <a:r>
              <a:rPr lang="en-US" dirty="0" err="1" smtClean="0"/>
              <a:t>входного</a:t>
            </a:r>
            <a:r>
              <a:rPr lang="en-US" dirty="0" smtClean="0"/>
              <a:t> </a:t>
            </a:r>
            <a:r>
              <a:rPr lang="en-US" dirty="0" err="1" smtClean="0"/>
              <a:t>слоя</a:t>
            </a:r>
            <a:r>
              <a:rPr lang="en-US" dirty="0" smtClean="0"/>
              <a:t> и </a:t>
            </a:r>
            <a:r>
              <a:rPr lang="en-US" dirty="0" err="1" smtClean="0"/>
              <a:t>ядра</a:t>
            </a:r>
            <a:r>
              <a:rPr lang="en-US" dirty="0" smtClean="0"/>
              <a:t> (</a:t>
            </a:r>
            <a:r>
              <a:rPr lang="en-US" dirty="0" err="1" smtClean="0"/>
              <a:t>также</a:t>
            </a:r>
            <a:r>
              <a:rPr lang="en-US" dirty="0" smtClean="0"/>
              <a:t> </a:t>
            </a:r>
            <a:r>
              <a:rPr lang="en-US" dirty="0" err="1" smtClean="0"/>
              <a:t>известного</a:t>
            </a:r>
            <a:r>
              <a:rPr lang="en-US" dirty="0" smtClean="0"/>
              <a:t> </a:t>
            </a:r>
            <a:r>
              <a:rPr lang="en-US" dirty="0" err="1" smtClean="0"/>
              <a:t>как</a:t>
            </a:r>
            <a:r>
              <a:rPr lang="en-US" dirty="0" smtClean="0"/>
              <a:t> </a:t>
            </a:r>
            <a:r>
              <a:rPr lang="en-US" dirty="0" err="1" smtClean="0"/>
              <a:t>фильтр</a:t>
            </a:r>
            <a:r>
              <a:rPr lang="en-US" dirty="0" smtClean="0"/>
              <a:t>). </a:t>
            </a:r>
            <a:r>
              <a:rPr lang="en-US" dirty="0" err="1" smtClean="0"/>
              <a:t>При</a:t>
            </a:r>
            <a:r>
              <a:rPr lang="en-US" dirty="0" smtClean="0"/>
              <a:t> </a:t>
            </a:r>
            <a:r>
              <a:rPr lang="en-US" dirty="0" err="1" smtClean="0"/>
              <a:t>обычном</a:t>
            </a:r>
            <a:r>
              <a:rPr lang="en-US" dirty="0" smtClean="0"/>
              <a:t> </a:t>
            </a:r>
            <a:r>
              <a:rPr lang="en-US" dirty="0" err="1" smtClean="0"/>
              <a:t>прямом</a:t>
            </a:r>
            <a:r>
              <a:rPr lang="en-US" dirty="0" smtClean="0"/>
              <a:t> </a:t>
            </a:r>
            <a:r>
              <a:rPr lang="en-US" dirty="0" err="1" smtClean="0"/>
              <a:t>распространении</a:t>
            </a:r>
            <a:r>
              <a:rPr lang="en-US" dirty="0" smtClean="0"/>
              <a:t>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начинаем</a:t>
            </a:r>
            <a:r>
              <a:rPr lang="en-US" dirty="0" smtClean="0"/>
              <a:t> с </a:t>
            </a:r>
            <a:r>
              <a:rPr lang="en-US" dirty="0" err="1" smtClean="0"/>
              <a:t>верхнего</a:t>
            </a:r>
            <a:r>
              <a:rPr lang="en-US" dirty="0" smtClean="0"/>
              <a:t> </a:t>
            </a:r>
            <a:r>
              <a:rPr lang="en-US" dirty="0" err="1" smtClean="0"/>
              <a:t>левого</a:t>
            </a:r>
            <a:r>
              <a:rPr lang="en-US" dirty="0" smtClean="0"/>
              <a:t> </a:t>
            </a:r>
            <a:r>
              <a:rPr lang="en-US" dirty="0" err="1" smtClean="0"/>
              <a:t>угла</a:t>
            </a:r>
            <a:r>
              <a:rPr lang="en-US" dirty="0" smtClean="0"/>
              <a:t> </a:t>
            </a:r>
            <a:r>
              <a:rPr lang="en-US" dirty="0" err="1" smtClean="0"/>
              <a:t>входного</a:t>
            </a:r>
            <a:r>
              <a:rPr lang="en-US" dirty="0" smtClean="0"/>
              <a:t> </a:t>
            </a:r>
            <a:r>
              <a:rPr lang="en-US" dirty="0" err="1" smtClean="0"/>
              <a:t>слоя</a:t>
            </a:r>
            <a:r>
              <a:rPr lang="en-US" dirty="0" smtClean="0"/>
              <a:t>.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умножаем</a:t>
            </a:r>
            <a:r>
              <a:rPr lang="en-US" dirty="0" smtClean="0"/>
              <a:t> </a:t>
            </a:r>
            <a:r>
              <a:rPr lang="en-US" dirty="0" err="1" smtClean="0"/>
              <a:t>веса</a:t>
            </a:r>
            <a:r>
              <a:rPr lang="en-US" dirty="0" smtClean="0"/>
              <a:t> в </a:t>
            </a:r>
            <a:r>
              <a:rPr lang="en-US" dirty="0" err="1" smtClean="0"/>
              <a:t>ядре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соответствующие</a:t>
            </a:r>
            <a:r>
              <a:rPr lang="en-US" dirty="0" smtClean="0"/>
              <a:t> </a:t>
            </a:r>
            <a:r>
              <a:rPr lang="en-US" dirty="0" err="1" smtClean="0"/>
              <a:t>значения</a:t>
            </a:r>
            <a:r>
              <a:rPr lang="en-US" dirty="0" smtClean="0"/>
              <a:t>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входном</a:t>
            </a:r>
            <a:r>
              <a:rPr lang="en-US" dirty="0" smtClean="0"/>
              <a:t> </a:t>
            </a:r>
            <a:r>
              <a:rPr lang="en-US" dirty="0" err="1" smtClean="0"/>
              <a:t>слое</a:t>
            </a:r>
            <a:r>
              <a:rPr lang="en-US" dirty="0" smtClean="0"/>
              <a:t>, </a:t>
            </a:r>
            <a:r>
              <a:rPr lang="en-US" dirty="0" err="1" smtClean="0"/>
              <a:t>получая</a:t>
            </a:r>
            <a:r>
              <a:rPr lang="en-US" dirty="0" smtClean="0"/>
              <a:t> </a:t>
            </a:r>
            <a:r>
              <a:rPr lang="en-US" dirty="0" err="1" smtClean="0"/>
              <a:t>результат</a:t>
            </a:r>
            <a:r>
              <a:rPr lang="en-US" dirty="0" smtClean="0"/>
              <a:t> </a:t>
            </a:r>
            <a:r>
              <a:rPr lang="en-US" dirty="0" err="1" smtClean="0"/>
              <a:t>под</a:t>
            </a:r>
            <a:r>
              <a:rPr lang="en-US" dirty="0" smtClean="0"/>
              <a:t> </a:t>
            </a:r>
            <a:r>
              <a:rPr lang="en-US" dirty="0" err="1" smtClean="0"/>
              <a:t>названием</a:t>
            </a:r>
            <a:r>
              <a:rPr lang="en-US" dirty="0" smtClean="0"/>
              <a:t> Z1.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первый</a:t>
            </a:r>
            <a:r>
              <a:rPr lang="en-US" dirty="0" smtClean="0"/>
              <a:t> </a:t>
            </a:r>
            <a:r>
              <a:rPr lang="en-US" dirty="0" err="1" smtClean="0"/>
              <a:t>шаг</a:t>
            </a:r>
            <a:r>
              <a:rPr lang="en-US" dirty="0" smtClean="0"/>
              <a:t> в </a:t>
            </a:r>
            <a:r>
              <a:rPr lang="en-US" dirty="0" err="1" smtClean="0"/>
              <a:t>процессе</a:t>
            </a:r>
            <a:r>
              <a:rPr lang="en-US" dirty="0" smtClean="0"/>
              <a:t> </a:t>
            </a:r>
            <a:r>
              <a:rPr lang="en-US" dirty="0" err="1" smtClean="0"/>
              <a:t>свертки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7315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105835"/>
            <a:ext cx="12192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600" b="0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- Backward Kernel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61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k.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разложим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сумму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следующее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терминов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довольно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версией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плюс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коррелированное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k.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запишем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равны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каждая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переменная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эквивалентны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матричному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придерживаться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4" y="2060812"/>
            <a:ext cx="1775934" cy="44931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81" y="1938992"/>
            <a:ext cx="4997996" cy="1608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74" y="3607480"/>
            <a:ext cx="9285027" cy="31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3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5480" t="5231" r="3312" b="14738"/>
          <a:stretch/>
        </p:blipFill>
        <p:spPr>
          <a:xfrm>
            <a:off x="109184" y="109182"/>
            <a:ext cx="12010030" cy="43672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4" y="4694831"/>
            <a:ext cx="12010030" cy="20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23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возьмем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k11,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ищем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производные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k11.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k11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Искомые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производные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множители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умножающие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k11 в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проделаем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0" y="2051998"/>
            <a:ext cx="11964536" cy="46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52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" r="43326" b="3165"/>
          <a:stretch/>
        </p:blipFill>
        <p:spPr>
          <a:xfrm>
            <a:off x="122830" y="95536"/>
            <a:ext cx="11900848" cy="42239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2129" t="9433" r="1908" b="25792"/>
          <a:stretch/>
        </p:blipFill>
        <p:spPr>
          <a:xfrm>
            <a:off x="1463443" y="4319516"/>
            <a:ext cx="4806841" cy="25384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03" y="4435522"/>
            <a:ext cx="4829175" cy="24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51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err="1" smtClean="0"/>
              <a:t>Проверьте</a:t>
            </a:r>
            <a:r>
              <a:rPr lang="en-US" dirty="0" smtClean="0"/>
              <a:t>, </a:t>
            </a:r>
            <a:r>
              <a:rPr lang="en-US" dirty="0" err="1" smtClean="0"/>
              <a:t>правильный</a:t>
            </a:r>
            <a:r>
              <a:rPr lang="en-US" dirty="0" smtClean="0"/>
              <a:t> </a:t>
            </a:r>
            <a:r>
              <a:rPr lang="en-US" dirty="0" err="1" smtClean="0"/>
              <a:t>ли</a:t>
            </a:r>
            <a:r>
              <a:rPr lang="en-US" dirty="0" smtClean="0"/>
              <a:t>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результат</a:t>
            </a:r>
            <a:r>
              <a:rPr lang="en-US" dirty="0" smtClean="0"/>
              <a:t>, и </a:t>
            </a:r>
            <a:r>
              <a:rPr lang="en-US" dirty="0" err="1" smtClean="0"/>
              <a:t>попытайтесь</a:t>
            </a:r>
            <a:r>
              <a:rPr lang="en-US" dirty="0" smtClean="0"/>
              <a:t> </a:t>
            </a:r>
            <a:r>
              <a:rPr lang="en-US" dirty="0" err="1" smtClean="0"/>
              <a:t>найти</a:t>
            </a:r>
            <a:r>
              <a:rPr lang="en-US" dirty="0" smtClean="0"/>
              <a:t> </a:t>
            </a:r>
            <a:r>
              <a:rPr lang="en-US" dirty="0" err="1" smtClean="0"/>
              <a:t>способ</a:t>
            </a:r>
            <a:r>
              <a:rPr lang="en-US" dirty="0" smtClean="0"/>
              <a:t> </a:t>
            </a:r>
            <a:r>
              <a:rPr lang="en-US" dirty="0" err="1" smtClean="0"/>
              <a:t>вычислить</a:t>
            </a:r>
            <a:r>
              <a:rPr lang="en-US" dirty="0" smtClean="0"/>
              <a:t> </a:t>
            </a:r>
            <a:r>
              <a:rPr lang="en-US" dirty="0" err="1" smtClean="0"/>
              <a:t>все</a:t>
            </a:r>
            <a:r>
              <a:rPr lang="en-US" dirty="0" smtClean="0"/>
              <a:t> </a:t>
            </a:r>
            <a:r>
              <a:rPr lang="en-US" dirty="0" err="1" smtClean="0"/>
              <a:t>четыре</a:t>
            </a:r>
            <a:r>
              <a:rPr lang="en-US" dirty="0" smtClean="0"/>
              <a:t> </a:t>
            </a:r>
            <a:r>
              <a:rPr lang="en-US" dirty="0" err="1" smtClean="0"/>
              <a:t>производные</a:t>
            </a:r>
            <a:r>
              <a:rPr lang="en-US" dirty="0" smtClean="0"/>
              <a:t> в </a:t>
            </a:r>
            <a:r>
              <a:rPr lang="en-US" dirty="0" err="1" smtClean="0"/>
              <a:t>одной</a:t>
            </a:r>
            <a:r>
              <a:rPr lang="en-US" dirty="0" smtClean="0"/>
              <a:t> </a:t>
            </a:r>
            <a:r>
              <a:rPr lang="en-US" dirty="0" err="1" smtClean="0"/>
              <a:t>формуле</a:t>
            </a:r>
            <a:r>
              <a:rPr lang="en-US" dirty="0" smtClean="0"/>
              <a:t>. </a:t>
            </a:r>
            <a:r>
              <a:rPr lang="en-US" dirty="0" err="1" smtClean="0"/>
              <a:t>Результат</a:t>
            </a:r>
            <a:r>
              <a:rPr lang="en-US" dirty="0" smtClean="0"/>
              <a:t> </a:t>
            </a:r>
            <a:r>
              <a:rPr lang="en-US" dirty="0" err="1" smtClean="0"/>
              <a:t>представляет</a:t>
            </a:r>
            <a:r>
              <a:rPr lang="en-US" dirty="0" smtClean="0"/>
              <a:t> </a:t>
            </a:r>
            <a:r>
              <a:rPr lang="en-US" dirty="0" err="1" smtClean="0"/>
              <a:t>собой</a:t>
            </a:r>
            <a:r>
              <a:rPr lang="en-US" dirty="0" smtClean="0"/>
              <a:t> </a:t>
            </a:r>
            <a:r>
              <a:rPr lang="en-US" dirty="0" err="1" smtClean="0"/>
              <a:t>операцию</a:t>
            </a:r>
            <a:r>
              <a:rPr lang="en-US" dirty="0" smtClean="0"/>
              <a:t> </a:t>
            </a:r>
            <a:r>
              <a:rPr lang="en-US" dirty="0" err="1" smtClean="0"/>
              <a:t>между</a:t>
            </a:r>
            <a:r>
              <a:rPr lang="en-US" dirty="0" smtClean="0"/>
              <a:t> </a:t>
            </a:r>
            <a:r>
              <a:rPr lang="en-US" dirty="0" err="1" smtClean="0"/>
              <a:t>матрицей</a:t>
            </a:r>
            <a:r>
              <a:rPr lang="en-US" dirty="0" smtClean="0"/>
              <a:t> </a:t>
            </a:r>
            <a:r>
              <a:rPr lang="en-US" dirty="0" err="1" smtClean="0"/>
              <a:t>входных</a:t>
            </a:r>
            <a:r>
              <a:rPr lang="en-US" dirty="0" smtClean="0"/>
              <a:t> </a:t>
            </a:r>
            <a:r>
              <a:rPr lang="en-US" dirty="0" err="1" smtClean="0"/>
              <a:t>данных</a:t>
            </a:r>
            <a:r>
              <a:rPr lang="en-US" dirty="0" smtClean="0"/>
              <a:t> и </a:t>
            </a:r>
            <a:r>
              <a:rPr lang="en-US" dirty="0" err="1" smtClean="0"/>
              <a:t>матрицей</a:t>
            </a:r>
            <a:r>
              <a:rPr lang="en-US" dirty="0" smtClean="0"/>
              <a:t>, </a:t>
            </a:r>
            <a:r>
              <a:rPr lang="en-US" dirty="0" err="1" smtClean="0"/>
              <a:t>содержащей</a:t>
            </a:r>
            <a:r>
              <a:rPr lang="en-US" dirty="0" smtClean="0"/>
              <a:t> </a:t>
            </a:r>
            <a:r>
              <a:rPr lang="en-US" dirty="0" err="1" smtClean="0"/>
              <a:t>производные</a:t>
            </a:r>
            <a:r>
              <a:rPr lang="en-US" dirty="0" smtClean="0"/>
              <a:t> e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отношению</a:t>
            </a:r>
            <a:r>
              <a:rPr lang="en-US" dirty="0" smtClean="0"/>
              <a:t> к </a:t>
            </a:r>
            <a:r>
              <a:rPr lang="en-US" dirty="0" err="1" smtClean="0"/>
              <a:t>выводу</a:t>
            </a:r>
            <a:r>
              <a:rPr lang="en-US" dirty="0" smtClean="0"/>
              <a:t>. </a:t>
            </a:r>
            <a:r>
              <a:rPr lang="en-US" dirty="0" err="1" smtClean="0"/>
              <a:t>Это</a:t>
            </a:r>
            <a:r>
              <a:rPr lang="en-US" dirty="0" smtClean="0"/>
              <a:t> в </a:t>
            </a:r>
            <a:r>
              <a:rPr lang="en-US" dirty="0" err="1" smtClean="0"/>
              <a:t>основном</a:t>
            </a:r>
            <a:r>
              <a:rPr lang="en-US" dirty="0" smtClean="0"/>
              <a:t> </a:t>
            </a:r>
            <a:r>
              <a:rPr lang="en-US" dirty="0" err="1" smtClean="0"/>
              <a:t>кросс-корреляция</a:t>
            </a:r>
            <a:r>
              <a:rPr lang="en-US" dirty="0" smtClean="0"/>
              <a:t> </a:t>
            </a:r>
            <a:r>
              <a:rPr lang="en-US" dirty="0" err="1" smtClean="0"/>
              <a:t>между</a:t>
            </a:r>
            <a:r>
              <a:rPr lang="en-US" dirty="0" smtClean="0"/>
              <a:t> </a:t>
            </a:r>
            <a:r>
              <a:rPr lang="en-US" dirty="0" err="1" smtClean="0"/>
              <a:t>матрицей</a:t>
            </a:r>
            <a:r>
              <a:rPr lang="en-US" dirty="0" smtClean="0"/>
              <a:t> </a:t>
            </a:r>
            <a:r>
              <a:rPr lang="en-US" dirty="0" err="1" smtClean="0"/>
              <a:t>входных</a:t>
            </a:r>
            <a:r>
              <a:rPr lang="en-US" dirty="0" smtClean="0"/>
              <a:t> </a:t>
            </a:r>
            <a:r>
              <a:rPr lang="en-US" dirty="0" err="1" smtClean="0"/>
              <a:t>данных</a:t>
            </a:r>
            <a:r>
              <a:rPr lang="en-US" dirty="0" smtClean="0"/>
              <a:t> и </a:t>
            </a:r>
            <a:r>
              <a:rPr lang="en-US" dirty="0" err="1" smtClean="0"/>
              <a:t>градиентом</a:t>
            </a:r>
            <a:r>
              <a:rPr lang="en-US" dirty="0" smtClean="0"/>
              <a:t> </a:t>
            </a:r>
            <a:r>
              <a:rPr lang="en-US" dirty="0" err="1" smtClean="0"/>
              <a:t>вывода</a:t>
            </a:r>
            <a:r>
              <a:rPr lang="en-US" dirty="0" smtClean="0"/>
              <a:t>.</a:t>
            </a:r>
          </a:p>
          <a:p>
            <a:pPr algn="just"/>
            <a:r>
              <a:rPr lang="ru-RU" dirty="0" smtClean="0"/>
              <a:t>	</a:t>
            </a:r>
            <a:r>
              <a:rPr lang="en-US" dirty="0" err="1" smtClean="0"/>
              <a:t>Таким</a:t>
            </a:r>
            <a:r>
              <a:rPr lang="en-US" dirty="0" smtClean="0"/>
              <a:t> </a:t>
            </a:r>
            <a:r>
              <a:rPr lang="en-US" dirty="0" err="1" smtClean="0"/>
              <a:t>образом</a:t>
            </a:r>
            <a:r>
              <a:rPr lang="en-US" dirty="0" smtClean="0"/>
              <a:t>,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выяснили</a:t>
            </a:r>
            <a:r>
              <a:rPr lang="en-US" dirty="0" smtClean="0"/>
              <a:t>, </a:t>
            </a:r>
            <a:r>
              <a:rPr lang="en-US" dirty="0" err="1" smtClean="0"/>
              <a:t>как</a:t>
            </a:r>
            <a:r>
              <a:rPr lang="en-US" dirty="0" smtClean="0"/>
              <a:t> </a:t>
            </a:r>
            <a:r>
              <a:rPr lang="en-US" dirty="0" err="1" smtClean="0"/>
              <a:t>вычислять</a:t>
            </a:r>
            <a:r>
              <a:rPr lang="en-US" dirty="0" smtClean="0"/>
              <a:t> </a:t>
            </a:r>
            <a:r>
              <a:rPr lang="en-US" dirty="0" err="1" smtClean="0"/>
              <a:t>градиент</a:t>
            </a:r>
            <a:r>
              <a:rPr lang="en-US" dirty="0" smtClean="0"/>
              <a:t> </a:t>
            </a:r>
            <a:r>
              <a:rPr lang="en-US" dirty="0" err="1" smtClean="0"/>
              <a:t>ядра</a:t>
            </a:r>
            <a:r>
              <a:rPr lang="en-US" dirty="0" smtClean="0"/>
              <a:t>, </a:t>
            </a:r>
            <a:r>
              <a:rPr lang="en-US" dirty="0" err="1" smtClean="0"/>
              <a:t>если</a:t>
            </a:r>
            <a:r>
              <a:rPr lang="en-US" dirty="0" smtClean="0"/>
              <a:t> y </a:t>
            </a:r>
            <a:r>
              <a:rPr lang="en-US" dirty="0" err="1" smtClean="0"/>
              <a:t>равно</a:t>
            </a:r>
            <a:r>
              <a:rPr lang="en-US" dirty="0" smtClean="0"/>
              <a:t> b </a:t>
            </a:r>
            <a:r>
              <a:rPr lang="en-US" dirty="0" err="1" smtClean="0"/>
              <a:t>плюс</a:t>
            </a:r>
            <a:r>
              <a:rPr lang="en-US" dirty="0" smtClean="0"/>
              <a:t> x, </a:t>
            </a:r>
            <a:r>
              <a:rPr lang="en-US" dirty="0" err="1" smtClean="0"/>
              <a:t>коррелированное</a:t>
            </a:r>
            <a:r>
              <a:rPr lang="en-US" dirty="0" smtClean="0"/>
              <a:t> с k. </a:t>
            </a:r>
            <a:r>
              <a:rPr lang="en-US" dirty="0" err="1" smtClean="0"/>
              <a:t>Однако</a:t>
            </a:r>
            <a:r>
              <a:rPr lang="en-US" dirty="0" smtClean="0"/>
              <a:t>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упрощенная</a:t>
            </a:r>
            <a:r>
              <a:rPr lang="en-US" dirty="0" smtClean="0"/>
              <a:t> </a:t>
            </a:r>
            <a:r>
              <a:rPr lang="en-US" dirty="0" err="1" smtClean="0"/>
              <a:t>версия</a:t>
            </a:r>
            <a:r>
              <a:rPr lang="en-US" dirty="0" smtClean="0"/>
              <a:t> </a:t>
            </a:r>
            <a:r>
              <a:rPr lang="en-US" dirty="0" err="1" smtClean="0"/>
              <a:t>уравнения</a:t>
            </a:r>
            <a:r>
              <a:rPr lang="en-US" dirty="0" smtClean="0"/>
              <a:t> </a:t>
            </a:r>
            <a:r>
              <a:rPr lang="en-US" dirty="0" err="1" smtClean="0"/>
              <a:t>прямого</a:t>
            </a:r>
            <a:r>
              <a:rPr lang="en-US" dirty="0" smtClean="0"/>
              <a:t> </a:t>
            </a:r>
            <a:r>
              <a:rPr lang="en-US" dirty="0" err="1" smtClean="0"/>
              <a:t>распространения</a:t>
            </a:r>
            <a:r>
              <a:rPr lang="en-US" dirty="0" smtClean="0"/>
              <a:t>. </a:t>
            </a:r>
            <a:r>
              <a:rPr lang="en-US" dirty="0" err="1" smtClean="0"/>
              <a:t>Фактическое</a:t>
            </a:r>
            <a:r>
              <a:rPr lang="en-US" dirty="0" smtClean="0"/>
              <a:t> </a:t>
            </a:r>
            <a:r>
              <a:rPr lang="en-US" dirty="0" err="1" smtClean="0"/>
              <a:t>уравнение</a:t>
            </a:r>
            <a:r>
              <a:rPr lang="en-US" dirty="0" smtClean="0"/>
              <a:t> </a:t>
            </a:r>
            <a:r>
              <a:rPr lang="en-US" dirty="0" err="1" smtClean="0"/>
              <a:t>выглядит</a:t>
            </a:r>
            <a:r>
              <a:rPr lang="en-US" dirty="0" smtClean="0"/>
              <a:t> </a:t>
            </a:r>
            <a:r>
              <a:rPr lang="en-US" dirty="0" err="1" smtClean="0"/>
              <a:t>так</a:t>
            </a:r>
            <a:r>
              <a:rPr lang="en-US" dirty="0" smtClean="0"/>
              <a:t>. </a:t>
            </a:r>
            <a:r>
              <a:rPr lang="en-US" dirty="0" err="1" smtClean="0"/>
              <a:t>Но</a:t>
            </a:r>
            <a:r>
              <a:rPr lang="en-US" dirty="0" smtClean="0"/>
              <a:t> </a:t>
            </a:r>
            <a:r>
              <a:rPr lang="en-US" dirty="0" err="1" smtClean="0"/>
              <a:t>то</a:t>
            </a:r>
            <a:r>
              <a:rPr lang="en-US" dirty="0" smtClean="0"/>
              <a:t>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сделали</a:t>
            </a:r>
            <a:r>
              <a:rPr lang="en-US" dirty="0" smtClean="0"/>
              <a:t>,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было</a:t>
            </a:r>
            <a:r>
              <a:rPr lang="en-US" dirty="0" smtClean="0"/>
              <a:t> </a:t>
            </a:r>
            <a:r>
              <a:rPr lang="en-US" dirty="0" err="1" smtClean="0"/>
              <a:t>напрасным</a:t>
            </a:r>
            <a:r>
              <a:rPr lang="en-US" dirty="0" smtClean="0"/>
              <a:t>, </a:t>
            </a:r>
            <a:r>
              <a:rPr lang="en-US" dirty="0" err="1" smtClean="0"/>
              <a:t>потому</a:t>
            </a:r>
            <a:r>
              <a:rPr lang="en-US" dirty="0" smtClean="0"/>
              <a:t>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поможет</a:t>
            </a:r>
            <a:r>
              <a:rPr lang="en-US" dirty="0" smtClean="0"/>
              <a:t> </a:t>
            </a:r>
            <a:r>
              <a:rPr lang="en-US" dirty="0" err="1" smtClean="0"/>
              <a:t>нам</a:t>
            </a:r>
            <a:r>
              <a:rPr lang="en-US" dirty="0" smtClean="0"/>
              <a:t> </a:t>
            </a:r>
            <a:r>
              <a:rPr lang="en-US" dirty="0" err="1" smtClean="0"/>
              <a:t>решить</a:t>
            </a:r>
            <a:r>
              <a:rPr lang="en-US" dirty="0" smtClean="0"/>
              <a:t> </a:t>
            </a:r>
            <a:r>
              <a:rPr lang="en-US" dirty="0" err="1" smtClean="0"/>
              <a:t>эту</a:t>
            </a:r>
            <a:r>
              <a:rPr lang="en-US" dirty="0" smtClean="0"/>
              <a:t> </a:t>
            </a:r>
            <a:r>
              <a:rPr lang="en-US" dirty="0" err="1" smtClean="0"/>
              <a:t>проблему</a:t>
            </a:r>
            <a:r>
              <a:rPr lang="en-US" dirty="0" smtClean="0"/>
              <a:t>. </a:t>
            </a:r>
            <a:r>
              <a:rPr lang="en-US" dirty="0" err="1" smtClean="0"/>
              <a:t>Давайте</a:t>
            </a:r>
            <a:r>
              <a:rPr lang="en-US" dirty="0" smtClean="0"/>
              <a:t> </a:t>
            </a:r>
            <a:r>
              <a:rPr lang="en-US" dirty="0" err="1" smtClean="0"/>
              <a:t>полностью</a:t>
            </a:r>
            <a:r>
              <a:rPr lang="en-US" dirty="0" smtClean="0"/>
              <a:t> </a:t>
            </a:r>
            <a:r>
              <a:rPr lang="en-US" dirty="0" err="1" smtClean="0"/>
              <a:t>раскроем</a:t>
            </a:r>
            <a:r>
              <a:rPr lang="en-US" dirty="0" smtClean="0"/>
              <a:t> </a:t>
            </a:r>
            <a:r>
              <a:rPr lang="en-US" dirty="0" err="1" smtClean="0"/>
              <a:t>то</a:t>
            </a:r>
            <a:r>
              <a:rPr lang="en-US" dirty="0" smtClean="0"/>
              <a:t> </a:t>
            </a:r>
            <a:r>
              <a:rPr lang="en-US" dirty="0" err="1" smtClean="0"/>
              <a:t>уравнение</a:t>
            </a:r>
            <a:r>
              <a:rPr lang="en-US" dirty="0" smtClean="0"/>
              <a:t>, </a:t>
            </a:r>
            <a:r>
              <a:rPr lang="en-US" dirty="0" err="1" smtClean="0"/>
              <a:t>которое</a:t>
            </a:r>
            <a:r>
              <a:rPr lang="en-US" dirty="0" smtClean="0"/>
              <a:t> у </a:t>
            </a:r>
            <a:r>
              <a:rPr lang="en-US" dirty="0" err="1" smtClean="0"/>
              <a:t>нас</a:t>
            </a:r>
            <a:r>
              <a:rPr lang="en-US" dirty="0" smtClean="0"/>
              <a:t> </a:t>
            </a:r>
            <a:r>
              <a:rPr lang="en-US" dirty="0" err="1" smtClean="0"/>
              <a:t>есть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86" y="2420842"/>
            <a:ext cx="10288574" cy="3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0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069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err="1" smtClean="0"/>
              <a:t>Теперь</a:t>
            </a:r>
            <a:r>
              <a:rPr lang="en-US" dirty="0" smtClean="0"/>
              <a:t> </a:t>
            </a:r>
            <a:r>
              <a:rPr lang="en-US" dirty="0" err="1" smtClean="0"/>
              <a:t>давайте</a:t>
            </a:r>
            <a:r>
              <a:rPr lang="en-US" dirty="0" smtClean="0"/>
              <a:t> </a:t>
            </a:r>
            <a:r>
              <a:rPr lang="en-US" dirty="0" err="1" smtClean="0"/>
              <a:t>сосредоточимся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вычислении</a:t>
            </a:r>
            <a:r>
              <a:rPr lang="en-US" dirty="0" smtClean="0"/>
              <a:t> </a:t>
            </a:r>
            <a:r>
              <a:rPr lang="en-US" dirty="0" err="1" smtClean="0"/>
              <a:t>производной</a:t>
            </a:r>
            <a:r>
              <a:rPr lang="en-US" dirty="0" smtClean="0"/>
              <a:t> e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отношению</a:t>
            </a:r>
            <a:r>
              <a:rPr lang="en-US" dirty="0" smtClean="0"/>
              <a:t> к k21 в </a:t>
            </a:r>
            <a:r>
              <a:rPr lang="en-US" dirty="0" err="1" smtClean="0"/>
              <a:t>качестве</a:t>
            </a:r>
            <a:r>
              <a:rPr lang="en-US" dirty="0" smtClean="0"/>
              <a:t> </a:t>
            </a:r>
            <a:r>
              <a:rPr lang="en-US" dirty="0" err="1" smtClean="0"/>
              <a:t>примера</a:t>
            </a:r>
            <a:r>
              <a:rPr lang="en-US" dirty="0" smtClean="0"/>
              <a:t>.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можем</a:t>
            </a:r>
            <a:r>
              <a:rPr lang="en-US" dirty="0" smtClean="0"/>
              <a:t> </a:t>
            </a:r>
            <a:r>
              <a:rPr lang="en-US" dirty="0" err="1" smtClean="0"/>
              <a:t>напрямую</a:t>
            </a:r>
            <a:r>
              <a:rPr lang="en-US" dirty="0" smtClean="0"/>
              <a:t> </a:t>
            </a:r>
            <a:r>
              <a:rPr lang="en-US" dirty="0" err="1" smtClean="0"/>
              <a:t>использовать</a:t>
            </a:r>
            <a:r>
              <a:rPr lang="en-US" dirty="0" smtClean="0"/>
              <a:t> </a:t>
            </a:r>
            <a:r>
              <a:rPr lang="en-US" dirty="0" err="1" smtClean="0"/>
              <a:t>правило</a:t>
            </a:r>
            <a:r>
              <a:rPr lang="en-US" dirty="0" smtClean="0"/>
              <a:t> </a:t>
            </a:r>
            <a:r>
              <a:rPr lang="en-US" dirty="0" err="1" smtClean="0"/>
              <a:t>цепочки</a:t>
            </a:r>
            <a:r>
              <a:rPr lang="en-US" dirty="0" smtClean="0"/>
              <a:t> и </a:t>
            </a:r>
            <a:r>
              <a:rPr lang="en-US" dirty="0" err="1" smtClean="0"/>
              <a:t>раскрыть</a:t>
            </a:r>
            <a:r>
              <a:rPr lang="en-US" dirty="0" smtClean="0"/>
              <a:t> </a:t>
            </a:r>
            <a:r>
              <a:rPr lang="en-US" dirty="0" err="1" smtClean="0"/>
              <a:t>его</a:t>
            </a:r>
            <a:r>
              <a:rPr lang="en-US" dirty="0" smtClean="0"/>
              <a:t> </a:t>
            </a:r>
            <a:r>
              <a:rPr lang="en-US" dirty="0" err="1" smtClean="0"/>
              <a:t>таким</a:t>
            </a:r>
            <a:r>
              <a:rPr lang="en-US" dirty="0" smtClean="0"/>
              <a:t> </a:t>
            </a:r>
            <a:r>
              <a:rPr lang="en-US" dirty="0" err="1" smtClean="0"/>
              <a:t>образом</a:t>
            </a:r>
            <a:r>
              <a:rPr lang="en-US" dirty="0" smtClean="0"/>
              <a:t>, </a:t>
            </a:r>
            <a:r>
              <a:rPr lang="en-US" dirty="0" err="1" smtClean="0"/>
              <a:t>потому</a:t>
            </a:r>
            <a:r>
              <a:rPr lang="en-US" dirty="0" smtClean="0"/>
              <a:t>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эти</a:t>
            </a:r>
            <a:r>
              <a:rPr lang="en-US" dirty="0" smtClean="0"/>
              <a:t> </a:t>
            </a:r>
            <a:r>
              <a:rPr lang="en-US" dirty="0" err="1" smtClean="0"/>
              <a:t>термины</a:t>
            </a:r>
            <a:r>
              <a:rPr lang="en-US" dirty="0" smtClean="0"/>
              <a:t> </a:t>
            </a:r>
            <a:r>
              <a:rPr lang="en-US" dirty="0" err="1" smtClean="0"/>
              <a:t>включают</a:t>
            </a:r>
            <a:r>
              <a:rPr lang="en-US" dirty="0" smtClean="0"/>
              <a:t> </a:t>
            </a:r>
            <a:r>
              <a:rPr lang="en-US" dirty="0" err="1" smtClean="0"/>
              <a:t>производные</a:t>
            </a:r>
            <a:r>
              <a:rPr lang="en-US" dirty="0" smtClean="0"/>
              <a:t> </a:t>
            </a:r>
            <a:r>
              <a:rPr lang="en-US" dirty="0" err="1" smtClean="0"/>
              <a:t>матрицы</a:t>
            </a:r>
            <a:r>
              <a:rPr lang="en-US" dirty="0" smtClean="0"/>
              <a:t>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отношению</a:t>
            </a:r>
            <a:r>
              <a:rPr lang="en-US" dirty="0" smtClean="0"/>
              <a:t> к </a:t>
            </a:r>
            <a:r>
              <a:rPr lang="en-US" dirty="0" err="1" smtClean="0"/>
              <a:t>другим</a:t>
            </a:r>
            <a:r>
              <a:rPr lang="en-US" dirty="0" smtClean="0"/>
              <a:t> </a:t>
            </a:r>
            <a:r>
              <a:rPr lang="en-US" dirty="0" err="1" smtClean="0"/>
              <a:t>матрицам</a:t>
            </a:r>
            <a:r>
              <a:rPr lang="en-US" dirty="0" smtClean="0"/>
              <a:t>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определено</a:t>
            </a:r>
            <a:r>
              <a:rPr lang="en-US" dirty="0" smtClean="0"/>
              <a:t>. </a:t>
            </a:r>
            <a:endParaRPr lang="ru-RU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2" y="923330"/>
            <a:ext cx="11868648" cy="392209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846" y="5031685"/>
            <a:ext cx="12030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err="1" smtClean="0"/>
              <a:t>Вместо</a:t>
            </a:r>
            <a:r>
              <a:rPr lang="en-US" dirty="0" smtClean="0"/>
              <a:t> </a:t>
            </a:r>
            <a:r>
              <a:rPr lang="en-US" dirty="0" err="1" smtClean="0"/>
              <a:t>этого</a:t>
            </a:r>
            <a:r>
              <a:rPr lang="en-US" dirty="0" smtClean="0"/>
              <a:t> </a:t>
            </a:r>
            <a:r>
              <a:rPr lang="en-US" dirty="0" err="1" smtClean="0"/>
              <a:t>давайте</a:t>
            </a:r>
            <a:r>
              <a:rPr lang="en-US" dirty="0" smtClean="0"/>
              <a:t> </a:t>
            </a:r>
            <a:r>
              <a:rPr lang="en-US" dirty="0" err="1" smtClean="0"/>
              <a:t>используем</a:t>
            </a:r>
            <a:r>
              <a:rPr lang="en-US" dirty="0" smtClean="0"/>
              <a:t> </a:t>
            </a:r>
            <a:r>
              <a:rPr lang="en-US" dirty="0" err="1" smtClean="0"/>
              <a:t>наш</a:t>
            </a:r>
            <a:r>
              <a:rPr lang="en-US" dirty="0" smtClean="0"/>
              <a:t> </a:t>
            </a:r>
            <a:r>
              <a:rPr lang="en-US" dirty="0" err="1" smtClean="0"/>
              <a:t>метод-помощник</a:t>
            </a:r>
            <a:r>
              <a:rPr lang="en-US" dirty="0" smtClean="0"/>
              <a:t>. </a:t>
            </a:r>
            <a:r>
              <a:rPr lang="en-US" dirty="0" err="1" smtClean="0"/>
              <a:t>Посмотрите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уравнения</a:t>
            </a:r>
            <a:r>
              <a:rPr lang="en-US" dirty="0" smtClean="0"/>
              <a:t> </a:t>
            </a:r>
            <a:r>
              <a:rPr lang="en-US" dirty="0" err="1" smtClean="0"/>
              <a:t>прямого</a:t>
            </a:r>
            <a:r>
              <a:rPr lang="en-US" dirty="0" smtClean="0"/>
              <a:t> </a:t>
            </a:r>
            <a:r>
              <a:rPr lang="en-US" dirty="0" err="1" smtClean="0"/>
              <a:t>распространения</a:t>
            </a:r>
            <a:r>
              <a:rPr lang="en-US" dirty="0" smtClean="0"/>
              <a:t> и </a:t>
            </a:r>
            <a:r>
              <a:rPr lang="en-US" dirty="0" err="1" smtClean="0"/>
              <a:t>найдите</a:t>
            </a:r>
            <a:r>
              <a:rPr lang="en-US" dirty="0" smtClean="0"/>
              <a:t> k21. </a:t>
            </a:r>
            <a:r>
              <a:rPr lang="en-US" dirty="0" err="1" smtClean="0"/>
              <a:t>Он</a:t>
            </a:r>
            <a:r>
              <a:rPr lang="en-US" dirty="0" smtClean="0"/>
              <a:t> </a:t>
            </a:r>
            <a:r>
              <a:rPr lang="en-US" dirty="0" err="1" smtClean="0"/>
              <a:t>появляется</a:t>
            </a:r>
            <a:r>
              <a:rPr lang="en-US" dirty="0" smtClean="0"/>
              <a:t> </a:t>
            </a:r>
            <a:r>
              <a:rPr lang="en-US" dirty="0" err="1" smtClean="0"/>
              <a:t>только</a:t>
            </a:r>
            <a:r>
              <a:rPr lang="en-US" dirty="0" smtClean="0"/>
              <a:t>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втором</a:t>
            </a:r>
            <a:r>
              <a:rPr lang="en-US" dirty="0" smtClean="0"/>
              <a:t> </a:t>
            </a:r>
            <a:r>
              <a:rPr lang="en-US" dirty="0" err="1" smtClean="0"/>
              <a:t>уравнении</a:t>
            </a:r>
            <a:r>
              <a:rPr lang="en-US" dirty="0" smtClean="0"/>
              <a:t>.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касается</a:t>
            </a:r>
            <a:r>
              <a:rPr lang="en-US" dirty="0" smtClean="0"/>
              <a:t> k21, y2 </a:t>
            </a:r>
            <a:r>
              <a:rPr lang="en-US" dirty="0" err="1" smtClean="0"/>
              <a:t>упрощается</a:t>
            </a:r>
            <a:r>
              <a:rPr lang="en-US" dirty="0" smtClean="0"/>
              <a:t> </a:t>
            </a:r>
            <a:r>
              <a:rPr lang="en-US" dirty="0" err="1" smtClean="0"/>
              <a:t>до</a:t>
            </a:r>
            <a:r>
              <a:rPr lang="en-US" dirty="0" smtClean="0"/>
              <a:t> </a:t>
            </a:r>
            <a:r>
              <a:rPr lang="en-US" dirty="0" err="1" smtClean="0"/>
              <a:t>этого</a:t>
            </a:r>
            <a:r>
              <a:rPr lang="en-US" dirty="0" smtClean="0"/>
              <a:t> </a:t>
            </a:r>
            <a:r>
              <a:rPr lang="en-US" dirty="0" err="1" smtClean="0"/>
              <a:t>выражения</a:t>
            </a:r>
            <a:r>
              <a:rPr lang="en-US" dirty="0" smtClean="0"/>
              <a:t>, </a:t>
            </a:r>
            <a:r>
              <a:rPr lang="en-US" dirty="0" err="1" smtClean="0"/>
              <a:t>которое</a:t>
            </a:r>
            <a:r>
              <a:rPr lang="en-US" dirty="0" smtClean="0"/>
              <a:t> </a:t>
            </a:r>
            <a:r>
              <a:rPr lang="en-US" dirty="0" err="1" smtClean="0"/>
              <a:t>соответствует</a:t>
            </a:r>
            <a:r>
              <a:rPr lang="en-US" dirty="0" smtClean="0"/>
              <a:t> </a:t>
            </a:r>
            <a:r>
              <a:rPr lang="en-US" dirty="0" err="1" smtClean="0"/>
              <a:t>уравнению</a:t>
            </a:r>
            <a:r>
              <a:rPr lang="en-US" dirty="0" smtClean="0"/>
              <a:t> в </a:t>
            </a:r>
            <a:r>
              <a:rPr lang="en-US" dirty="0" err="1" smtClean="0"/>
              <a:t>верхнем</a:t>
            </a:r>
            <a:r>
              <a:rPr lang="en-US" dirty="0" smtClean="0"/>
              <a:t> </a:t>
            </a:r>
            <a:r>
              <a:rPr lang="en-US" dirty="0" err="1" smtClean="0"/>
              <a:t>левом</a:t>
            </a:r>
            <a:r>
              <a:rPr lang="en-US" dirty="0" smtClean="0"/>
              <a:t> </a:t>
            </a:r>
            <a:r>
              <a:rPr lang="en-US" dirty="0" err="1" smtClean="0"/>
              <a:t>углу</a:t>
            </a:r>
            <a:r>
              <a:rPr lang="en-US" dirty="0" smtClean="0"/>
              <a:t> </a:t>
            </a:r>
            <a:r>
              <a:rPr lang="en-US" dirty="0" err="1" smtClean="0"/>
              <a:t>экрана</a:t>
            </a:r>
            <a:r>
              <a:rPr lang="en-US" dirty="0" smtClean="0"/>
              <a:t>. </a:t>
            </a:r>
            <a:r>
              <a:rPr lang="en-US" dirty="0" err="1" smtClean="0"/>
              <a:t>Поэтому</a:t>
            </a:r>
            <a:r>
              <a:rPr lang="en-US" dirty="0" smtClean="0"/>
              <a:t>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можем</a:t>
            </a:r>
            <a:r>
              <a:rPr lang="en-US" dirty="0" smtClean="0"/>
              <a:t> </a:t>
            </a:r>
            <a:r>
              <a:rPr lang="en-US" dirty="0" err="1" smtClean="0"/>
              <a:t>написать</a:t>
            </a:r>
            <a:r>
              <a:rPr lang="en-US" dirty="0" smtClean="0"/>
              <a:t>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производная</a:t>
            </a:r>
            <a:r>
              <a:rPr lang="en-US" dirty="0" smtClean="0"/>
              <a:t> e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отношению</a:t>
            </a:r>
            <a:r>
              <a:rPr lang="en-US" dirty="0" smtClean="0"/>
              <a:t> к k21 </a:t>
            </a:r>
            <a:r>
              <a:rPr lang="en-US" dirty="0" err="1" smtClean="0"/>
              <a:t>равна</a:t>
            </a:r>
            <a:r>
              <a:rPr lang="en-US" dirty="0" smtClean="0"/>
              <a:t> x1, </a:t>
            </a:r>
            <a:r>
              <a:rPr lang="en-US" dirty="0" err="1" smtClean="0"/>
              <a:t>коррелированное</a:t>
            </a:r>
            <a:r>
              <a:rPr lang="en-US" dirty="0" smtClean="0"/>
              <a:t> с </a:t>
            </a:r>
            <a:r>
              <a:rPr lang="en-US" dirty="0" err="1" smtClean="0"/>
              <a:t>производной</a:t>
            </a:r>
            <a:r>
              <a:rPr lang="en-US" dirty="0" smtClean="0"/>
              <a:t> e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отношению</a:t>
            </a:r>
            <a:r>
              <a:rPr lang="en-US" dirty="0" smtClean="0"/>
              <a:t> к y2.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13288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5" y="150338"/>
            <a:ext cx="11959136" cy="42169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35" y="4614670"/>
            <a:ext cx="3933825" cy="19145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5485" y="4614670"/>
            <a:ext cx="74690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g-Cyrl-TJ" sz="2200" dirty="0" smtClean="0"/>
              <a:t>	</a:t>
            </a:r>
            <a:r>
              <a:rPr lang="en-US" sz="2200" dirty="0" err="1" smtClean="0"/>
              <a:t>Этот</a:t>
            </a:r>
            <a:r>
              <a:rPr lang="en-US" sz="2200" dirty="0" smtClean="0"/>
              <a:t> </a:t>
            </a:r>
            <a:r>
              <a:rPr lang="en-US" sz="2200" dirty="0" err="1" smtClean="0"/>
              <a:t>подход</a:t>
            </a:r>
            <a:r>
              <a:rPr lang="en-US" sz="2200" dirty="0" smtClean="0"/>
              <a:t> </a:t>
            </a:r>
            <a:r>
              <a:rPr lang="en-US" sz="2200" dirty="0" err="1" smtClean="0"/>
              <a:t>можно</a:t>
            </a:r>
            <a:r>
              <a:rPr lang="en-US" sz="2200" dirty="0" smtClean="0"/>
              <a:t> </a:t>
            </a:r>
            <a:r>
              <a:rPr lang="en-US" sz="2200" dirty="0" err="1" smtClean="0"/>
              <a:t>обобщить</a:t>
            </a:r>
            <a:r>
              <a:rPr lang="en-US" sz="2200" dirty="0" smtClean="0"/>
              <a:t> </a:t>
            </a:r>
            <a:r>
              <a:rPr lang="en-US" sz="2200" dirty="0" err="1" smtClean="0"/>
              <a:t>для</a:t>
            </a:r>
            <a:r>
              <a:rPr lang="en-US" sz="2200" dirty="0" smtClean="0"/>
              <a:t> </a:t>
            </a:r>
            <a:r>
              <a:rPr lang="en-US" sz="2200" dirty="0" err="1" smtClean="0"/>
              <a:t>любого</a:t>
            </a:r>
            <a:r>
              <a:rPr lang="en-US" sz="2200" dirty="0" smtClean="0"/>
              <a:t> </a:t>
            </a:r>
            <a:r>
              <a:rPr lang="en-US" sz="2200" dirty="0" err="1" smtClean="0"/>
              <a:t>ki,j</a:t>
            </a:r>
            <a:r>
              <a:rPr lang="en-US" sz="2200" dirty="0" smtClean="0"/>
              <a:t>. </a:t>
            </a:r>
            <a:r>
              <a:rPr lang="en-US" sz="2200" dirty="0" err="1" smtClean="0"/>
              <a:t>Теперь</a:t>
            </a:r>
            <a:r>
              <a:rPr lang="en-US" sz="2200" dirty="0" smtClean="0"/>
              <a:t> </a:t>
            </a:r>
            <a:r>
              <a:rPr lang="en-US" sz="2200" dirty="0" err="1" smtClean="0"/>
              <a:t>давайте</a:t>
            </a:r>
            <a:r>
              <a:rPr lang="en-US" sz="2200" dirty="0" smtClean="0"/>
              <a:t> </a:t>
            </a:r>
            <a:r>
              <a:rPr lang="en-US" sz="2200" dirty="0" err="1" smtClean="0"/>
              <a:t>перейдем</a:t>
            </a:r>
            <a:r>
              <a:rPr lang="en-US" sz="2200" dirty="0" smtClean="0"/>
              <a:t> к </a:t>
            </a:r>
            <a:r>
              <a:rPr lang="en-US" sz="2200" dirty="0" err="1" smtClean="0"/>
              <a:t>вычислению</a:t>
            </a:r>
            <a:r>
              <a:rPr lang="en-US" sz="2200" dirty="0" smtClean="0"/>
              <a:t> </a:t>
            </a:r>
            <a:r>
              <a:rPr lang="en-US" sz="2200" dirty="0" err="1" smtClean="0"/>
              <a:t>градиента</a:t>
            </a:r>
            <a:r>
              <a:rPr lang="en-US" sz="2200" dirty="0" smtClean="0"/>
              <a:t> </a:t>
            </a:r>
            <a:r>
              <a:rPr lang="en-US" sz="2200" dirty="0" err="1" smtClean="0"/>
              <a:t>смещения</a:t>
            </a:r>
            <a:r>
              <a:rPr lang="en-US" sz="2200" dirty="0" smtClean="0"/>
              <a:t> с </a:t>
            </a:r>
            <a:r>
              <a:rPr lang="en-US" sz="2200" dirty="0" err="1" smtClean="0"/>
              <a:t>использованием</a:t>
            </a:r>
            <a:r>
              <a:rPr lang="en-US" sz="2200" dirty="0" smtClean="0"/>
              <a:t> </a:t>
            </a:r>
            <a:r>
              <a:rPr lang="en-US" sz="2200" dirty="0" err="1" smtClean="0"/>
              <a:t>аналогичного</a:t>
            </a:r>
            <a:r>
              <a:rPr lang="en-US" sz="2200" dirty="0" smtClean="0"/>
              <a:t> </a:t>
            </a:r>
            <a:r>
              <a:rPr lang="en-US" sz="2200" dirty="0" err="1" smtClean="0"/>
              <a:t>метода</a:t>
            </a:r>
            <a:r>
              <a:rPr lang="en-US" sz="2200" dirty="0" smtClean="0"/>
              <a:t>. Я </a:t>
            </a:r>
            <a:r>
              <a:rPr lang="en-US" sz="2200" dirty="0" err="1" smtClean="0"/>
              <a:t>немного</a:t>
            </a:r>
            <a:r>
              <a:rPr lang="en-US" sz="2200" dirty="0" smtClean="0"/>
              <a:t> </a:t>
            </a:r>
            <a:r>
              <a:rPr lang="en-US" sz="2200" dirty="0" err="1" smtClean="0"/>
              <a:t>ускорюсь</a:t>
            </a:r>
            <a:r>
              <a:rPr lang="en-US" sz="2200" dirty="0" smtClean="0"/>
              <a:t>, </a:t>
            </a:r>
            <a:r>
              <a:rPr lang="en-US" sz="2200" dirty="0" err="1" smtClean="0"/>
              <a:t>так</a:t>
            </a:r>
            <a:r>
              <a:rPr lang="en-US" sz="2200" dirty="0" smtClean="0"/>
              <a:t> </a:t>
            </a:r>
            <a:r>
              <a:rPr lang="en-US" sz="2200" dirty="0" err="1" smtClean="0"/>
              <a:t>как</a:t>
            </a:r>
            <a:r>
              <a:rPr lang="en-US" sz="2200" dirty="0" smtClean="0"/>
              <a:t> </a:t>
            </a:r>
            <a:r>
              <a:rPr lang="en-US" sz="2200" dirty="0" err="1" smtClean="0"/>
              <a:t>вы</a:t>
            </a:r>
            <a:r>
              <a:rPr lang="en-US" sz="2200" dirty="0" smtClean="0"/>
              <a:t> </a:t>
            </a:r>
            <a:r>
              <a:rPr lang="en-US" sz="2200" dirty="0" err="1" smtClean="0"/>
              <a:t>уже</a:t>
            </a:r>
            <a:r>
              <a:rPr lang="en-US" sz="2200" dirty="0" smtClean="0"/>
              <a:t> </a:t>
            </a:r>
            <a:r>
              <a:rPr lang="en-US" sz="2200" dirty="0" err="1" smtClean="0"/>
              <a:t>знаете</a:t>
            </a:r>
            <a:r>
              <a:rPr lang="en-US" sz="2200" dirty="0" smtClean="0"/>
              <a:t> </a:t>
            </a:r>
            <a:r>
              <a:rPr lang="en-US" sz="2200" dirty="0" err="1" smtClean="0"/>
              <a:t>шаги</a:t>
            </a:r>
            <a:r>
              <a:rPr lang="en-US" sz="2200" dirty="0" smtClean="0"/>
              <a:t>. </a:t>
            </a:r>
            <a:r>
              <a:rPr lang="en-US" sz="2200" dirty="0" err="1" smtClean="0"/>
              <a:t>Это</a:t>
            </a:r>
            <a:r>
              <a:rPr lang="en-US" sz="2200" dirty="0" smtClean="0"/>
              <a:t> </a:t>
            </a:r>
            <a:r>
              <a:rPr lang="en-US" sz="2200" dirty="0" err="1" smtClean="0"/>
              <a:t>фактическое</a:t>
            </a:r>
            <a:r>
              <a:rPr lang="en-US" sz="2200" dirty="0" smtClean="0"/>
              <a:t> </a:t>
            </a:r>
            <a:r>
              <a:rPr lang="en-US" sz="2200" dirty="0" err="1" smtClean="0"/>
              <a:t>уравнение</a:t>
            </a:r>
            <a:r>
              <a:rPr lang="en-US" sz="2200" dirty="0" smtClean="0"/>
              <a:t> </a:t>
            </a:r>
            <a:r>
              <a:rPr lang="en-US" sz="2200" dirty="0" err="1" smtClean="0"/>
              <a:t>для</a:t>
            </a:r>
            <a:r>
              <a:rPr lang="en-US" sz="2200" dirty="0" smtClean="0"/>
              <a:t> </a:t>
            </a:r>
            <a:r>
              <a:rPr lang="en-US" sz="2200" dirty="0" err="1" smtClean="0"/>
              <a:t>вычисления</a:t>
            </a:r>
            <a:r>
              <a:rPr lang="en-US" sz="2200" dirty="0" smtClean="0"/>
              <a:t> </a:t>
            </a:r>
            <a:r>
              <a:rPr lang="en-US" sz="2200" dirty="0" err="1" smtClean="0"/>
              <a:t>градиента</a:t>
            </a:r>
            <a:r>
              <a:rPr lang="en-US" sz="2200" dirty="0" smtClean="0"/>
              <a:t> </a:t>
            </a:r>
            <a:r>
              <a:rPr lang="en-US" sz="2200" dirty="0" err="1" smtClean="0"/>
              <a:t>смещения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0290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91476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- Backward Bias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98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7965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проще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знаете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я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немного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ускорюсь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фактическое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поработаем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упрощенной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версией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эквивалентны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матричному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смещению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0753" b="7605"/>
          <a:stretch/>
        </p:blipFill>
        <p:spPr>
          <a:xfrm>
            <a:off x="109184" y="1243786"/>
            <a:ext cx="11928783" cy="15012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7" y="2800350"/>
            <a:ext cx="11906359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err="1" smtClean="0"/>
              <a:t>Далее</a:t>
            </a:r>
            <a:r>
              <a:rPr lang="en-US" dirty="0" smtClean="0"/>
              <a:t>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перемещаем</a:t>
            </a:r>
            <a:r>
              <a:rPr lang="en-US" dirty="0" smtClean="0"/>
              <a:t> </a:t>
            </a:r>
            <a:r>
              <a:rPr lang="en-US" dirty="0" err="1" smtClean="0"/>
              <a:t>ядро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два</a:t>
            </a:r>
            <a:r>
              <a:rPr lang="en-US" dirty="0" smtClean="0"/>
              <a:t> </a:t>
            </a:r>
            <a:r>
              <a:rPr lang="en-US" dirty="0" err="1" smtClean="0"/>
              <a:t>шага</a:t>
            </a:r>
            <a:r>
              <a:rPr lang="en-US" dirty="0" smtClean="0"/>
              <a:t> </a:t>
            </a:r>
            <a:r>
              <a:rPr lang="en-US" dirty="0" err="1" smtClean="0"/>
              <a:t>вправо</a:t>
            </a:r>
            <a:r>
              <a:rPr lang="en-US" dirty="0" smtClean="0"/>
              <a:t> и </a:t>
            </a:r>
            <a:r>
              <a:rPr lang="en-US" dirty="0" err="1" smtClean="0"/>
              <a:t>повторяем</a:t>
            </a:r>
            <a:r>
              <a:rPr lang="en-US" dirty="0" smtClean="0"/>
              <a:t> </a:t>
            </a:r>
            <a:r>
              <a:rPr lang="en-US" dirty="0" err="1" smtClean="0"/>
              <a:t>умножение</a:t>
            </a:r>
            <a:r>
              <a:rPr lang="en-US" dirty="0" smtClean="0"/>
              <a:t> с </a:t>
            </a:r>
            <a:r>
              <a:rPr lang="en-US" dirty="0" err="1" smtClean="0"/>
              <a:t>шагом</a:t>
            </a:r>
            <a:r>
              <a:rPr lang="en-US" dirty="0" smtClean="0"/>
              <a:t> в </a:t>
            </a:r>
            <a:r>
              <a:rPr lang="en-US" dirty="0" err="1" smtClean="0"/>
              <a:t>два</a:t>
            </a:r>
            <a:r>
              <a:rPr lang="en-US" dirty="0" smtClean="0"/>
              <a:t>.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дает</a:t>
            </a:r>
            <a:r>
              <a:rPr lang="en-US" dirty="0" smtClean="0"/>
              <a:t> </a:t>
            </a:r>
            <a:r>
              <a:rPr lang="en-US" dirty="0" err="1" smtClean="0"/>
              <a:t>нам</a:t>
            </a:r>
            <a:r>
              <a:rPr lang="en-US" dirty="0" smtClean="0"/>
              <a:t> Z2,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является</a:t>
            </a:r>
            <a:r>
              <a:rPr lang="en-US" dirty="0" smtClean="0"/>
              <a:t> </a:t>
            </a:r>
            <a:r>
              <a:rPr lang="en-US" dirty="0" err="1" smtClean="0"/>
              <a:t>вторым</a:t>
            </a:r>
            <a:r>
              <a:rPr lang="en-US" dirty="0" smtClean="0"/>
              <a:t> </a:t>
            </a:r>
            <a:r>
              <a:rPr lang="en-US" dirty="0" err="1" smtClean="0"/>
              <a:t>шагом</a:t>
            </a:r>
            <a:r>
              <a:rPr lang="en-US" dirty="0" smtClean="0"/>
              <a:t> в </a:t>
            </a:r>
            <a:r>
              <a:rPr lang="en-US" dirty="0" err="1" smtClean="0"/>
              <a:t>свертке</a:t>
            </a:r>
            <a:r>
              <a:rPr lang="en-US" dirty="0" smtClean="0"/>
              <a:t>.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продолжаем</a:t>
            </a:r>
            <a:r>
              <a:rPr lang="en-US" dirty="0" smtClean="0"/>
              <a:t> </a:t>
            </a:r>
            <a:r>
              <a:rPr lang="en-US" dirty="0" err="1" smtClean="0"/>
              <a:t>этот</a:t>
            </a:r>
            <a:r>
              <a:rPr lang="en-US" dirty="0" smtClean="0"/>
              <a:t> </a:t>
            </a:r>
            <a:r>
              <a:rPr lang="en-US" dirty="0" err="1" smtClean="0"/>
              <a:t>процесс</a:t>
            </a:r>
            <a:r>
              <a:rPr lang="en-US" dirty="0" smtClean="0"/>
              <a:t> </a:t>
            </a:r>
            <a:r>
              <a:rPr lang="en-US" dirty="0" err="1" smtClean="0"/>
              <a:t>до</a:t>
            </a:r>
            <a:r>
              <a:rPr lang="en-US" dirty="0" smtClean="0"/>
              <a:t> </a:t>
            </a:r>
            <a:r>
              <a:rPr lang="en-US" dirty="0" err="1" smtClean="0"/>
              <a:t>тех</a:t>
            </a:r>
            <a:r>
              <a:rPr lang="en-US" dirty="0" smtClean="0"/>
              <a:t> </a:t>
            </a:r>
            <a:r>
              <a:rPr lang="en-US" dirty="0" err="1" smtClean="0"/>
              <a:t>пор</a:t>
            </a:r>
            <a:r>
              <a:rPr lang="en-US" dirty="0" smtClean="0"/>
              <a:t>, </a:t>
            </a:r>
            <a:r>
              <a:rPr lang="en-US" dirty="0" err="1" smtClean="0"/>
              <a:t>пока</a:t>
            </a:r>
            <a:r>
              <a:rPr lang="en-US" dirty="0" smtClean="0"/>
              <a:t> </a:t>
            </a:r>
            <a:r>
              <a:rPr lang="en-US" dirty="0" err="1" smtClean="0"/>
              <a:t>справа</a:t>
            </a:r>
            <a:r>
              <a:rPr lang="en-US" dirty="0" smtClean="0"/>
              <a:t>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останется</a:t>
            </a:r>
            <a:r>
              <a:rPr lang="en-US" dirty="0" smtClean="0"/>
              <a:t> </a:t>
            </a:r>
            <a:r>
              <a:rPr lang="en-US" dirty="0" err="1" smtClean="0"/>
              <a:t>входных</a:t>
            </a:r>
            <a:r>
              <a:rPr lang="en-US" dirty="0" smtClean="0"/>
              <a:t> </a:t>
            </a:r>
            <a:r>
              <a:rPr lang="en-US" dirty="0" err="1" smtClean="0"/>
              <a:t>значений</a:t>
            </a:r>
            <a:r>
              <a:rPr lang="en-US" dirty="0" smtClean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156"/>
            <a:ext cx="12192000" cy="59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3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" y="4408227"/>
            <a:ext cx="11928783" cy="23951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7" y="62267"/>
            <a:ext cx="11928783" cy="42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58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191449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b11.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Замечаем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b11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первом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равна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а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обнуляются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Проделав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самое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видим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равен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нашли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версия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Фактическое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выглядит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найти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b1.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Изучая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верхнем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правом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углу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экрана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видим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b1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y1.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сказать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b1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равна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производной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y1, и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можем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обновить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градиентного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спуска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Остался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ввода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передать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предыдущему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слою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довольно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неожиданно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" y="2288558"/>
            <a:ext cx="12050973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0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6" y="136480"/>
            <a:ext cx="11996382" cy="61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9" y="117926"/>
            <a:ext cx="11935892" cy="54913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7" y="5704764"/>
            <a:ext cx="11928143" cy="10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2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6603" y="2682754"/>
            <a:ext cx="11559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- Backward Input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910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" y="1446550"/>
            <a:ext cx="11985435" cy="14954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" y="3115244"/>
            <a:ext cx="11985435" cy="10096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6479" y="0"/>
            <a:ext cx="119854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смотрите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снова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прямого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упрощенной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версии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приводит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этому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уравнений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дана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отношению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" y="150409"/>
            <a:ext cx="11888693" cy="64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91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2" y="150121"/>
            <a:ext cx="12023676" cy="52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82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6" y="2073749"/>
            <a:ext cx="11969300" cy="18097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2616" y="0"/>
            <a:ext cx="11969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	</a:t>
            </a:r>
            <a:r>
              <a:rPr lang="en-US" sz="2400" dirty="0" err="1" smtClean="0"/>
              <a:t>Нам</a:t>
            </a:r>
            <a:r>
              <a:rPr lang="en-US" sz="2400" dirty="0" smtClean="0"/>
              <a:t> </a:t>
            </a:r>
            <a:r>
              <a:rPr lang="en-US" sz="2400" dirty="0" err="1"/>
              <a:t>дана</a:t>
            </a:r>
            <a:r>
              <a:rPr lang="en-US" sz="2400" dirty="0"/>
              <a:t> </a:t>
            </a:r>
            <a:r>
              <a:rPr lang="en-US" sz="2400" dirty="0" err="1"/>
              <a:t>производная</a:t>
            </a:r>
            <a:r>
              <a:rPr lang="en-US" sz="2400" dirty="0"/>
              <a:t> e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отношению</a:t>
            </a:r>
            <a:r>
              <a:rPr lang="en-US" sz="2400" dirty="0"/>
              <a:t> к </a:t>
            </a:r>
            <a:r>
              <a:rPr lang="en-US" sz="2400" dirty="0" err="1"/>
              <a:t>выходу</a:t>
            </a:r>
            <a:r>
              <a:rPr lang="en-US" sz="2400" dirty="0"/>
              <a:t>, и </a:t>
            </a:r>
            <a:r>
              <a:rPr lang="en-US" sz="2400" dirty="0" err="1"/>
              <a:t>нам</a:t>
            </a:r>
            <a:r>
              <a:rPr lang="en-US" sz="2400" dirty="0"/>
              <a:t> </a:t>
            </a:r>
            <a:r>
              <a:rPr lang="en-US" sz="2400" dirty="0" err="1"/>
              <a:t>нужно</a:t>
            </a:r>
            <a:r>
              <a:rPr lang="en-US" sz="2400" dirty="0"/>
              <a:t> </a:t>
            </a:r>
            <a:r>
              <a:rPr lang="en-US" sz="2400" dirty="0" err="1"/>
              <a:t>вычислить</a:t>
            </a:r>
            <a:r>
              <a:rPr lang="en-US" sz="2400" dirty="0"/>
              <a:t> </a:t>
            </a:r>
            <a:r>
              <a:rPr lang="en-US" sz="2400" dirty="0" err="1"/>
              <a:t>производную</a:t>
            </a:r>
            <a:r>
              <a:rPr lang="en-US" sz="2400" dirty="0"/>
              <a:t> e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отношению</a:t>
            </a:r>
            <a:r>
              <a:rPr lang="en-US" sz="2400" dirty="0"/>
              <a:t> к </a:t>
            </a:r>
            <a:r>
              <a:rPr lang="en-US" sz="2400" dirty="0" err="1"/>
              <a:t>входу</a:t>
            </a:r>
            <a:r>
              <a:rPr lang="en-US" sz="2400" dirty="0"/>
              <a:t>. </a:t>
            </a:r>
            <a:r>
              <a:rPr lang="en-US" sz="2400" dirty="0" err="1"/>
              <a:t>Как</a:t>
            </a:r>
            <a:r>
              <a:rPr lang="en-US" sz="2400" dirty="0"/>
              <a:t> </a:t>
            </a:r>
            <a:r>
              <a:rPr lang="en-US" sz="2400" dirty="0" err="1"/>
              <a:t>видите</a:t>
            </a:r>
            <a:r>
              <a:rPr lang="en-US" sz="2400" dirty="0"/>
              <a:t>, </a:t>
            </a:r>
            <a:r>
              <a:rPr lang="en-US" sz="2400" dirty="0" err="1"/>
              <a:t>нам</a:t>
            </a:r>
            <a:r>
              <a:rPr lang="en-US" sz="2400" dirty="0"/>
              <a:t> </a:t>
            </a:r>
            <a:r>
              <a:rPr lang="en-US" sz="2400" dirty="0" err="1"/>
              <a:t>нужно</a:t>
            </a:r>
            <a:r>
              <a:rPr lang="en-US" sz="2400" dirty="0"/>
              <a:t> </a:t>
            </a:r>
            <a:r>
              <a:rPr lang="en-US" sz="2400" dirty="0" err="1"/>
              <a:t>вычислить</a:t>
            </a:r>
            <a:r>
              <a:rPr lang="en-US" sz="2400" dirty="0"/>
              <a:t> </a:t>
            </a:r>
            <a:r>
              <a:rPr lang="en-US" sz="2400" dirty="0" err="1"/>
              <a:t>девять</a:t>
            </a:r>
            <a:r>
              <a:rPr lang="en-US" sz="2400" dirty="0"/>
              <a:t> </a:t>
            </a:r>
            <a:r>
              <a:rPr lang="en-US" sz="2400" dirty="0" err="1"/>
              <a:t>производных</a:t>
            </a:r>
            <a:r>
              <a:rPr lang="en-US" sz="2400" dirty="0"/>
              <a:t> </a:t>
            </a:r>
            <a:r>
              <a:rPr lang="en-US" sz="2400" dirty="0" err="1"/>
              <a:t>три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три</a:t>
            </a:r>
            <a:r>
              <a:rPr lang="en-US" sz="2400" dirty="0"/>
              <a:t>. </a:t>
            </a:r>
            <a:r>
              <a:rPr lang="en-US" sz="2400" dirty="0" err="1"/>
              <a:t>Мы</a:t>
            </a:r>
            <a:r>
              <a:rPr lang="en-US" sz="2400" dirty="0"/>
              <a:t> </a:t>
            </a:r>
            <a:r>
              <a:rPr lang="en-US" sz="2400" dirty="0" err="1"/>
              <a:t>можем</a:t>
            </a:r>
            <a:r>
              <a:rPr lang="en-US" sz="2400" dirty="0"/>
              <a:t> </a:t>
            </a:r>
            <a:r>
              <a:rPr lang="en-US" sz="2400" dirty="0" err="1"/>
              <a:t>начать</a:t>
            </a:r>
            <a:r>
              <a:rPr lang="en-US" sz="2400" dirty="0"/>
              <a:t> с </a:t>
            </a:r>
            <a:r>
              <a:rPr lang="en-US" sz="2400" dirty="0" err="1"/>
              <a:t>производной</a:t>
            </a:r>
            <a:r>
              <a:rPr lang="en-US" sz="2400" dirty="0"/>
              <a:t> e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отношению</a:t>
            </a:r>
            <a:r>
              <a:rPr lang="en-US" sz="2400" dirty="0"/>
              <a:t> к x1, </a:t>
            </a:r>
            <a:r>
              <a:rPr lang="en-US" sz="2400" dirty="0" err="1"/>
              <a:t>используя</a:t>
            </a:r>
            <a:r>
              <a:rPr lang="en-US" sz="2400" dirty="0"/>
              <a:t> </a:t>
            </a:r>
            <a:r>
              <a:rPr lang="en-US" sz="2400" dirty="0" err="1"/>
              <a:t>правило</a:t>
            </a:r>
            <a:r>
              <a:rPr lang="en-US" sz="2400" dirty="0"/>
              <a:t> </a:t>
            </a:r>
            <a:r>
              <a:rPr lang="en-US" sz="2400" dirty="0" err="1"/>
              <a:t>цепочки</a:t>
            </a:r>
            <a:r>
              <a:rPr lang="en-US" sz="2400" dirty="0"/>
              <a:t>, </a:t>
            </a:r>
            <a:r>
              <a:rPr lang="en-US" sz="2400" dirty="0" err="1"/>
              <a:t>мы</a:t>
            </a:r>
            <a:r>
              <a:rPr lang="en-US" sz="2400" dirty="0"/>
              <a:t> </a:t>
            </a:r>
            <a:r>
              <a:rPr lang="en-US" sz="2400" dirty="0" err="1"/>
              <a:t>раскрываем</a:t>
            </a:r>
            <a:r>
              <a:rPr lang="en-US" sz="2400" dirty="0"/>
              <a:t> </a:t>
            </a:r>
            <a:r>
              <a:rPr lang="en-US" sz="2400" dirty="0" err="1"/>
              <a:t>эту</a:t>
            </a:r>
            <a:r>
              <a:rPr lang="en-US" sz="2400" dirty="0"/>
              <a:t> </a:t>
            </a:r>
            <a:r>
              <a:rPr lang="en-US" sz="2400" dirty="0" err="1"/>
              <a:t>производную</a:t>
            </a:r>
            <a:r>
              <a:rPr lang="en-US" sz="2400" dirty="0"/>
              <a:t>. </a:t>
            </a:r>
            <a:r>
              <a:rPr lang="en-US" sz="2400" dirty="0" err="1"/>
              <a:t>Мы</a:t>
            </a:r>
            <a:r>
              <a:rPr lang="en-US" sz="2400" dirty="0"/>
              <a:t> </a:t>
            </a:r>
            <a:r>
              <a:rPr lang="en-US" sz="2400" dirty="0" err="1"/>
              <a:t>ищем</a:t>
            </a:r>
            <a:r>
              <a:rPr lang="en-US" sz="2400" dirty="0"/>
              <a:t> </a:t>
            </a:r>
            <a:r>
              <a:rPr lang="en-US" sz="2400" dirty="0" err="1"/>
              <a:t>производные</a:t>
            </a:r>
            <a:r>
              <a:rPr lang="en-US" sz="2400" dirty="0"/>
              <a:t> y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отношению</a:t>
            </a:r>
            <a:r>
              <a:rPr lang="en-US" sz="2400" dirty="0"/>
              <a:t> к x1, </a:t>
            </a:r>
            <a:r>
              <a:rPr lang="en-US" sz="2400" dirty="0" err="1"/>
              <a:t>которые</a:t>
            </a:r>
            <a:r>
              <a:rPr lang="en-US" sz="2400" dirty="0"/>
              <a:t> в </a:t>
            </a:r>
            <a:r>
              <a:rPr lang="en-US" sz="2400" dirty="0" err="1"/>
              <a:t>свою</a:t>
            </a:r>
            <a:r>
              <a:rPr lang="en-US" sz="2400" dirty="0"/>
              <a:t> </a:t>
            </a:r>
            <a:r>
              <a:rPr lang="en-US" sz="2400" dirty="0" err="1"/>
              <a:t>очередь</a:t>
            </a:r>
            <a:r>
              <a:rPr lang="en-US" sz="2400" dirty="0"/>
              <a:t> </a:t>
            </a:r>
            <a:r>
              <a:rPr lang="en-US" sz="2400" dirty="0" err="1"/>
              <a:t>появляются</a:t>
            </a:r>
            <a:r>
              <a:rPr lang="en-US" sz="2400" dirty="0"/>
              <a:t> в </a:t>
            </a:r>
            <a:r>
              <a:rPr lang="en-US" sz="2400" dirty="0" err="1"/>
              <a:t>первом</a:t>
            </a:r>
            <a:r>
              <a:rPr lang="en-US" sz="2400" dirty="0"/>
              <a:t> </a:t>
            </a:r>
            <a:r>
              <a:rPr lang="en-US" sz="2400" dirty="0" err="1"/>
              <a:t>уравнении</a:t>
            </a:r>
            <a:r>
              <a:rPr lang="en-US" sz="2400" dirty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2616" y="4018256"/>
            <a:ext cx="11969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	</a:t>
            </a:r>
            <a:r>
              <a:rPr lang="en-US" sz="2000" dirty="0" err="1" smtClean="0"/>
              <a:t>Таким</a:t>
            </a:r>
            <a:r>
              <a:rPr lang="en-US" sz="2000" dirty="0" smtClean="0"/>
              <a:t> </a:t>
            </a:r>
            <a:r>
              <a:rPr lang="en-US" sz="2000" dirty="0" err="1"/>
              <a:t>образом</a:t>
            </a:r>
            <a:r>
              <a:rPr lang="en-US" sz="2000" dirty="0"/>
              <a:t>, </a:t>
            </a:r>
            <a:r>
              <a:rPr lang="en-US" sz="2000" dirty="0" err="1"/>
              <a:t>проделывая</a:t>
            </a:r>
            <a:r>
              <a:rPr lang="en-US" sz="2000" dirty="0"/>
              <a:t>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всех</a:t>
            </a:r>
            <a:r>
              <a:rPr lang="en-US" sz="2000" dirty="0"/>
              <a:t> </a:t>
            </a:r>
            <a:r>
              <a:rPr lang="en-US" sz="2000" dirty="0" err="1"/>
              <a:t>других</a:t>
            </a:r>
            <a:r>
              <a:rPr lang="en-US" sz="2000" dirty="0"/>
              <a:t> </a:t>
            </a:r>
            <a:r>
              <a:rPr lang="en-US" sz="2000" dirty="0" err="1"/>
              <a:t>значений</a:t>
            </a:r>
            <a:r>
              <a:rPr lang="en-US" sz="2000" dirty="0"/>
              <a:t> x, </a:t>
            </a:r>
            <a:r>
              <a:rPr lang="en-US" sz="2000" dirty="0" err="1"/>
              <a:t>вы</a:t>
            </a:r>
            <a:r>
              <a:rPr lang="en-US" sz="2000" dirty="0"/>
              <a:t> </a:t>
            </a:r>
            <a:r>
              <a:rPr lang="en-US" sz="2000" dirty="0" err="1"/>
              <a:t>получаете</a:t>
            </a:r>
            <a:r>
              <a:rPr lang="en-US" sz="2000" dirty="0"/>
              <a:t> </a:t>
            </a:r>
            <a:r>
              <a:rPr lang="en-US" sz="2000" dirty="0" err="1"/>
              <a:t>неожиданный</a:t>
            </a:r>
            <a:r>
              <a:rPr lang="en-US" sz="2000" dirty="0"/>
              <a:t> </a:t>
            </a:r>
            <a:r>
              <a:rPr lang="en-US" sz="2000" dirty="0" err="1"/>
              <a:t>результат</a:t>
            </a:r>
            <a:r>
              <a:rPr lang="en-US" sz="2000" dirty="0"/>
              <a:t>. </a:t>
            </a:r>
            <a:r>
              <a:rPr lang="en-US" sz="2000" dirty="0" err="1"/>
              <a:t>Кажется</a:t>
            </a:r>
            <a:r>
              <a:rPr lang="en-US" sz="2000" dirty="0"/>
              <a:t>, </a:t>
            </a:r>
            <a:r>
              <a:rPr lang="en-US" sz="2000" dirty="0" err="1"/>
              <a:t>что</a:t>
            </a:r>
            <a:r>
              <a:rPr lang="en-US" sz="2000" dirty="0"/>
              <a:t> </a:t>
            </a:r>
            <a:r>
              <a:rPr lang="en-US" sz="2000" dirty="0" err="1"/>
              <a:t>каждая</a:t>
            </a:r>
            <a:r>
              <a:rPr lang="en-US" sz="2000" dirty="0"/>
              <a:t> </a:t>
            </a:r>
            <a:r>
              <a:rPr lang="en-US" sz="2000" dirty="0" err="1"/>
              <a:t>производная</a:t>
            </a:r>
            <a:r>
              <a:rPr lang="en-US" sz="2000" dirty="0"/>
              <a:t> </a:t>
            </a:r>
            <a:r>
              <a:rPr lang="en-US" sz="2000" dirty="0" err="1"/>
              <a:t>содержит</a:t>
            </a:r>
            <a:r>
              <a:rPr lang="en-US" sz="2000" dirty="0"/>
              <a:t> </a:t>
            </a:r>
            <a:r>
              <a:rPr lang="en-US" sz="2000" dirty="0" err="1"/>
              <a:t>разное</a:t>
            </a:r>
            <a:r>
              <a:rPr lang="en-US" sz="2000" dirty="0"/>
              <a:t> </a:t>
            </a:r>
            <a:r>
              <a:rPr lang="en-US" sz="2000" dirty="0" err="1"/>
              <a:t>количество</a:t>
            </a:r>
            <a:r>
              <a:rPr lang="en-US" sz="2000" dirty="0"/>
              <a:t> </a:t>
            </a:r>
            <a:r>
              <a:rPr lang="en-US" sz="2000" dirty="0" err="1"/>
              <a:t>слагаемых</a:t>
            </a:r>
            <a:r>
              <a:rPr lang="en-US" sz="2000" dirty="0"/>
              <a:t>, и </a:t>
            </a:r>
            <a:r>
              <a:rPr lang="en-US" sz="2000" dirty="0" err="1"/>
              <a:t>если</a:t>
            </a:r>
            <a:r>
              <a:rPr lang="en-US" sz="2000" dirty="0"/>
              <a:t> </a:t>
            </a:r>
            <a:r>
              <a:rPr lang="en-US" sz="2000" dirty="0" err="1"/>
              <a:t>вы</a:t>
            </a:r>
            <a:r>
              <a:rPr lang="en-US" sz="2000" dirty="0"/>
              <a:t> </a:t>
            </a:r>
            <a:r>
              <a:rPr lang="en-US" sz="2000" dirty="0" err="1"/>
              <a:t>помните</a:t>
            </a:r>
            <a:r>
              <a:rPr lang="en-US" sz="2000" dirty="0"/>
              <a:t>, </a:t>
            </a:r>
            <a:r>
              <a:rPr lang="en-US" sz="2000" dirty="0" err="1"/>
              <a:t>как</a:t>
            </a:r>
            <a:r>
              <a:rPr lang="en-US" sz="2000" dirty="0"/>
              <a:t> </a:t>
            </a:r>
            <a:r>
              <a:rPr lang="en-US" sz="2000" dirty="0" err="1"/>
              <a:t>мы</a:t>
            </a:r>
            <a:r>
              <a:rPr lang="en-US" sz="2000" dirty="0"/>
              <a:t> </a:t>
            </a:r>
            <a:r>
              <a:rPr lang="en-US" sz="2000" dirty="0" err="1"/>
              <a:t>начали</a:t>
            </a:r>
            <a:r>
              <a:rPr lang="en-US" sz="2000" dirty="0"/>
              <a:t>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ru-RU" sz="2000" dirty="0" smtClean="0"/>
              <a:t>урок</a:t>
            </a:r>
            <a:r>
              <a:rPr lang="en-US" sz="2000" dirty="0" smtClean="0"/>
              <a:t>, </a:t>
            </a:r>
            <a:r>
              <a:rPr lang="en-US" sz="2000" dirty="0" err="1"/>
              <a:t>вы</a:t>
            </a:r>
            <a:r>
              <a:rPr lang="en-US" sz="2000" dirty="0"/>
              <a:t> </a:t>
            </a:r>
            <a:r>
              <a:rPr lang="en-US" sz="2000" dirty="0" err="1"/>
              <a:t>уже</a:t>
            </a:r>
            <a:r>
              <a:rPr lang="en-US" sz="2000" dirty="0"/>
              <a:t> </a:t>
            </a:r>
            <a:r>
              <a:rPr lang="en-US" sz="2000" dirty="0" err="1"/>
              <a:t>можете</a:t>
            </a:r>
            <a:r>
              <a:rPr lang="en-US" sz="2000" dirty="0"/>
              <a:t> </a:t>
            </a:r>
            <a:r>
              <a:rPr lang="en-US" sz="2000" dirty="0" err="1"/>
              <a:t>видеть</a:t>
            </a:r>
            <a:r>
              <a:rPr lang="en-US" sz="2000" dirty="0"/>
              <a:t>, </a:t>
            </a:r>
            <a:r>
              <a:rPr lang="en-US" sz="2000" dirty="0" err="1"/>
              <a:t>куда</a:t>
            </a:r>
            <a:r>
              <a:rPr lang="en-US" sz="2000" dirty="0"/>
              <a:t>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en-US" sz="2000" dirty="0" err="1"/>
              <a:t>ведет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763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1807" t="3003" r="1248" b="3487"/>
          <a:stretch/>
        </p:blipFill>
        <p:spPr>
          <a:xfrm>
            <a:off x="0" y="0"/>
            <a:ext cx="12192000" cy="68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7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перемещаем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вниз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повторяем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умножение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снова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слева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третий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свертке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в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которого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получается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Z3.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743"/>
            <a:ext cx="12192000" cy="610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25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18735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Результат</a:t>
            </a:r>
            <a:r>
              <a:rPr lang="en-US" dirty="0" smtClean="0"/>
              <a:t> </a:t>
            </a:r>
            <a:r>
              <a:rPr lang="en-US" dirty="0" err="1" smtClean="0"/>
              <a:t>должен</a:t>
            </a:r>
            <a:r>
              <a:rPr lang="en-US" dirty="0" smtClean="0"/>
              <a:t> </a:t>
            </a:r>
            <a:r>
              <a:rPr lang="en-US" dirty="0" err="1" smtClean="0"/>
              <a:t>быть</a:t>
            </a:r>
            <a:r>
              <a:rPr lang="en-US" dirty="0" smtClean="0"/>
              <a:t> </a:t>
            </a:r>
            <a:r>
              <a:rPr lang="en-US" dirty="0" err="1" smtClean="0"/>
              <a:t>некоторой</a:t>
            </a:r>
            <a:r>
              <a:rPr lang="en-US" dirty="0" smtClean="0"/>
              <a:t> </a:t>
            </a:r>
            <a:r>
              <a:rPr lang="en-US" dirty="0" err="1" smtClean="0"/>
              <a:t>операцией</a:t>
            </a:r>
            <a:r>
              <a:rPr lang="en-US" dirty="0" smtClean="0"/>
              <a:t> </a:t>
            </a:r>
            <a:r>
              <a:rPr lang="en-US" dirty="0" err="1" smtClean="0"/>
              <a:t>между</a:t>
            </a:r>
            <a:r>
              <a:rPr lang="en-US" dirty="0" smtClean="0"/>
              <a:t> </a:t>
            </a:r>
            <a:r>
              <a:rPr lang="en-US" dirty="0" err="1" smtClean="0"/>
              <a:t>градиентом</a:t>
            </a:r>
            <a:r>
              <a:rPr lang="en-US" dirty="0" smtClean="0"/>
              <a:t> </a:t>
            </a:r>
            <a:r>
              <a:rPr lang="en-US" dirty="0" err="1" smtClean="0"/>
              <a:t>выхода</a:t>
            </a:r>
            <a:r>
              <a:rPr lang="en-US" dirty="0" smtClean="0"/>
              <a:t> и </a:t>
            </a:r>
            <a:r>
              <a:rPr lang="en-US" dirty="0" err="1" smtClean="0"/>
              <a:t>ядром</a:t>
            </a:r>
            <a:r>
              <a:rPr lang="en-US" dirty="0" smtClean="0"/>
              <a:t>. </a:t>
            </a:r>
            <a:r>
              <a:rPr lang="en-US" dirty="0" err="1" smtClean="0"/>
              <a:t>Вы</a:t>
            </a:r>
            <a:r>
              <a:rPr lang="en-US" dirty="0" smtClean="0"/>
              <a:t>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видите</a:t>
            </a:r>
            <a:r>
              <a:rPr lang="en-US" dirty="0" smtClean="0"/>
              <a:t>?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действительно</a:t>
            </a:r>
            <a:r>
              <a:rPr lang="en-US" dirty="0" smtClean="0"/>
              <a:t> </a:t>
            </a:r>
            <a:r>
              <a:rPr lang="en-US" dirty="0" err="1" smtClean="0"/>
              <a:t>тот</a:t>
            </a:r>
            <a:r>
              <a:rPr lang="en-US" dirty="0" smtClean="0"/>
              <a:t> </a:t>
            </a:r>
            <a:r>
              <a:rPr lang="en-US" dirty="0" err="1" smtClean="0"/>
              <a:t>шаблон</a:t>
            </a:r>
            <a:r>
              <a:rPr lang="en-US" dirty="0" smtClean="0"/>
              <a:t>, </a:t>
            </a:r>
            <a:r>
              <a:rPr lang="en-US" dirty="0" err="1" smtClean="0"/>
              <a:t>который</a:t>
            </a:r>
            <a:r>
              <a:rPr lang="en-US" dirty="0" smtClean="0"/>
              <a:t>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наблюдаем</a:t>
            </a:r>
            <a:r>
              <a:rPr lang="en-US" dirty="0" smtClean="0"/>
              <a:t> </a:t>
            </a:r>
            <a:r>
              <a:rPr lang="en-US" dirty="0" err="1" smtClean="0"/>
              <a:t>при</a:t>
            </a:r>
            <a:r>
              <a:rPr lang="en-US" dirty="0" smtClean="0"/>
              <a:t> </a:t>
            </a:r>
            <a:r>
              <a:rPr lang="en-US" dirty="0" err="1" smtClean="0"/>
              <a:t>выполнении</a:t>
            </a:r>
            <a:r>
              <a:rPr lang="en-US" dirty="0" smtClean="0"/>
              <a:t> </a:t>
            </a:r>
            <a:r>
              <a:rPr lang="en-US" dirty="0" err="1" smtClean="0"/>
              <a:t>полной</a:t>
            </a:r>
            <a:r>
              <a:rPr lang="en-US" dirty="0" smtClean="0"/>
              <a:t> </a:t>
            </a:r>
            <a:r>
              <a:rPr lang="en-US" dirty="0" err="1" smtClean="0"/>
              <a:t>кросс-корреляции</a:t>
            </a:r>
            <a:r>
              <a:rPr lang="en-US" dirty="0" smtClean="0"/>
              <a:t>. </a:t>
            </a:r>
            <a:r>
              <a:rPr lang="en-US" dirty="0" err="1" smtClean="0"/>
              <a:t>Но</a:t>
            </a:r>
            <a:r>
              <a:rPr lang="en-US" dirty="0" smtClean="0"/>
              <a:t> </a:t>
            </a:r>
            <a:r>
              <a:rPr lang="en-US" dirty="0" err="1" smtClean="0"/>
              <a:t>если</a:t>
            </a:r>
            <a:r>
              <a:rPr lang="en-US" dirty="0" smtClean="0"/>
              <a:t> </a:t>
            </a:r>
            <a:r>
              <a:rPr lang="en-US" dirty="0" err="1" smtClean="0"/>
              <a:t>вы</a:t>
            </a:r>
            <a:r>
              <a:rPr lang="en-US" dirty="0" smtClean="0"/>
              <a:t> </a:t>
            </a:r>
            <a:r>
              <a:rPr lang="en-US" dirty="0" err="1" smtClean="0"/>
              <a:t>выполните</a:t>
            </a:r>
            <a:r>
              <a:rPr lang="en-US" dirty="0" smtClean="0"/>
              <a:t> </a:t>
            </a:r>
            <a:r>
              <a:rPr lang="en-US" dirty="0" err="1" smtClean="0"/>
              <a:t>вычисление</a:t>
            </a:r>
            <a:r>
              <a:rPr lang="en-US" dirty="0" smtClean="0"/>
              <a:t> </a:t>
            </a:r>
            <a:r>
              <a:rPr lang="en-US" dirty="0" err="1" smtClean="0"/>
              <a:t>прямо</a:t>
            </a:r>
            <a:r>
              <a:rPr lang="en-US" dirty="0" smtClean="0"/>
              <a:t> </a:t>
            </a:r>
            <a:r>
              <a:rPr lang="en-US" dirty="0" err="1" smtClean="0"/>
              <a:t>сейчас</a:t>
            </a:r>
            <a:r>
              <a:rPr lang="en-US" dirty="0" smtClean="0"/>
              <a:t>, </a:t>
            </a:r>
            <a:r>
              <a:rPr lang="en-US" dirty="0" err="1" smtClean="0"/>
              <a:t>вы</a:t>
            </a:r>
            <a:r>
              <a:rPr lang="en-US" dirty="0" smtClean="0"/>
              <a:t> </a:t>
            </a:r>
            <a:r>
              <a:rPr lang="en-US" dirty="0" err="1" smtClean="0"/>
              <a:t>увидите</a:t>
            </a:r>
            <a:r>
              <a:rPr lang="en-US" dirty="0" smtClean="0"/>
              <a:t> </a:t>
            </a:r>
            <a:r>
              <a:rPr lang="en-US" dirty="0" err="1" smtClean="0"/>
              <a:t>что-то</a:t>
            </a:r>
            <a:r>
              <a:rPr lang="en-US" dirty="0" smtClean="0"/>
              <a:t> </a:t>
            </a:r>
            <a:r>
              <a:rPr lang="en-US" dirty="0" err="1" smtClean="0"/>
              <a:t>неправильное</a:t>
            </a:r>
            <a:r>
              <a:rPr lang="en-US" dirty="0" smtClean="0"/>
              <a:t>.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действительно</a:t>
            </a:r>
            <a:r>
              <a:rPr lang="en-US" dirty="0" smtClean="0"/>
              <a:t> </a:t>
            </a:r>
            <a:r>
              <a:rPr lang="en-US" dirty="0" err="1" smtClean="0"/>
              <a:t>полная</a:t>
            </a:r>
            <a:r>
              <a:rPr lang="en-US" dirty="0" smtClean="0"/>
              <a:t> </a:t>
            </a:r>
            <a:r>
              <a:rPr lang="en-US" dirty="0" err="1" smtClean="0"/>
              <a:t>кросс-корреляция</a:t>
            </a:r>
            <a:r>
              <a:rPr lang="en-US" dirty="0" smtClean="0"/>
              <a:t>,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исключением</a:t>
            </a:r>
            <a:r>
              <a:rPr lang="en-US" dirty="0" smtClean="0"/>
              <a:t> </a:t>
            </a:r>
            <a:r>
              <a:rPr lang="en-US" dirty="0" err="1" smtClean="0"/>
              <a:t>того</a:t>
            </a:r>
            <a:r>
              <a:rPr lang="en-US" dirty="0" smtClean="0"/>
              <a:t>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ядро</a:t>
            </a:r>
            <a:r>
              <a:rPr lang="en-US" dirty="0" smtClean="0"/>
              <a:t> </a:t>
            </a:r>
            <a:r>
              <a:rPr lang="en-US" dirty="0" err="1" smtClean="0"/>
              <a:t>было</a:t>
            </a:r>
            <a:r>
              <a:rPr lang="en-US" dirty="0" smtClean="0"/>
              <a:t> </a:t>
            </a:r>
            <a:r>
              <a:rPr lang="en-US" dirty="0" err="1" smtClean="0"/>
              <a:t>повернуто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180 </a:t>
            </a:r>
            <a:r>
              <a:rPr lang="en-US" dirty="0" err="1" smtClean="0"/>
              <a:t>градусов</a:t>
            </a:r>
            <a:r>
              <a:rPr lang="en-US" dirty="0" smtClean="0"/>
              <a:t>. </a:t>
            </a:r>
            <a:r>
              <a:rPr lang="en-US" dirty="0" err="1" smtClean="0"/>
              <a:t>Вы</a:t>
            </a:r>
            <a:r>
              <a:rPr lang="en-US" dirty="0" smtClean="0"/>
              <a:t> </a:t>
            </a:r>
            <a:r>
              <a:rPr lang="en-US" dirty="0" err="1" smtClean="0"/>
              <a:t>можете</a:t>
            </a:r>
            <a:r>
              <a:rPr lang="en-US" dirty="0" smtClean="0"/>
              <a:t> </a:t>
            </a:r>
            <a:r>
              <a:rPr lang="en-US" dirty="0" err="1" smtClean="0"/>
              <a:t>убедиться</a:t>
            </a:r>
            <a:r>
              <a:rPr lang="en-US" dirty="0" smtClean="0"/>
              <a:t> в </a:t>
            </a:r>
            <a:r>
              <a:rPr lang="en-US" dirty="0" err="1" smtClean="0"/>
              <a:t>правильности</a:t>
            </a:r>
            <a:r>
              <a:rPr lang="en-US" dirty="0" smtClean="0"/>
              <a:t> </a:t>
            </a:r>
            <a:r>
              <a:rPr lang="en-US" dirty="0" err="1" smtClean="0"/>
              <a:t>этого</a:t>
            </a:r>
            <a:r>
              <a:rPr lang="en-US" dirty="0" smtClean="0"/>
              <a:t>, </a:t>
            </a:r>
            <a:r>
              <a:rPr lang="en-US" dirty="0" err="1" smtClean="0"/>
              <a:t>посмотрев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анимацию</a:t>
            </a:r>
            <a:r>
              <a:rPr lang="en-US" dirty="0" smtClean="0"/>
              <a:t> </a:t>
            </a:r>
            <a:r>
              <a:rPr lang="en-US" dirty="0" err="1" smtClean="0"/>
              <a:t>прямо</a:t>
            </a:r>
            <a:r>
              <a:rPr lang="en-US" dirty="0" smtClean="0"/>
              <a:t> </a:t>
            </a:r>
            <a:r>
              <a:rPr lang="en-US" dirty="0" err="1" smtClean="0"/>
              <a:t>сейчас</a:t>
            </a:r>
            <a:r>
              <a:rPr lang="en-US" dirty="0" smtClean="0"/>
              <a:t>. </a:t>
            </a:r>
            <a:r>
              <a:rPr lang="en-US" dirty="0" err="1" smtClean="0"/>
              <a:t>Итак</a:t>
            </a:r>
            <a:r>
              <a:rPr lang="en-US" dirty="0" smtClean="0"/>
              <a:t>, </a:t>
            </a:r>
            <a:r>
              <a:rPr lang="en-US" dirty="0" err="1" smtClean="0"/>
              <a:t>мы</a:t>
            </a:r>
            <a:r>
              <a:rPr lang="en-US" dirty="0" smtClean="0"/>
              <a:t> </a:t>
            </a:r>
            <a:r>
              <a:rPr lang="en-US" dirty="0" err="1" smtClean="0"/>
              <a:t>выяснили</a:t>
            </a:r>
            <a:r>
              <a:rPr lang="en-US" dirty="0" smtClean="0"/>
              <a:t>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градиент</a:t>
            </a:r>
            <a:r>
              <a:rPr lang="en-US" dirty="0" smtClean="0"/>
              <a:t> </a:t>
            </a:r>
            <a:r>
              <a:rPr lang="en-US" dirty="0" err="1" smtClean="0"/>
              <a:t>входа</a:t>
            </a:r>
            <a:r>
              <a:rPr lang="en-US" dirty="0" smtClean="0"/>
              <a:t> </a:t>
            </a:r>
            <a:r>
              <a:rPr lang="en-US" dirty="0" err="1" smtClean="0"/>
              <a:t>равен</a:t>
            </a:r>
            <a:r>
              <a:rPr lang="en-US" dirty="0" smtClean="0"/>
              <a:t> </a:t>
            </a:r>
            <a:r>
              <a:rPr lang="en-US" dirty="0" err="1" smtClean="0"/>
              <a:t>градиенту</a:t>
            </a:r>
            <a:r>
              <a:rPr lang="en-US" dirty="0" smtClean="0"/>
              <a:t> </a:t>
            </a:r>
            <a:r>
              <a:rPr lang="en-US" dirty="0" err="1" smtClean="0"/>
              <a:t>выхода</a:t>
            </a:r>
            <a:r>
              <a:rPr lang="en-US" dirty="0" smtClean="0"/>
              <a:t>, </a:t>
            </a:r>
            <a:r>
              <a:rPr lang="en-US" dirty="0" err="1" smtClean="0"/>
              <a:t>полностью</a:t>
            </a:r>
            <a:r>
              <a:rPr lang="en-US" dirty="0" smtClean="0"/>
              <a:t> </a:t>
            </a:r>
            <a:r>
              <a:rPr lang="en-US" dirty="0" err="1" smtClean="0"/>
              <a:t>свернутому</a:t>
            </a:r>
            <a:r>
              <a:rPr lang="en-US" dirty="0" smtClean="0"/>
              <a:t> с </a:t>
            </a:r>
            <a:r>
              <a:rPr lang="en-US" dirty="0" err="1" smtClean="0"/>
              <a:t>ядром</a:t>
            </a:r>
            <a:r>
              <a:rPr lang="en-US" dirty="0" smtClean="0"/>
              <a:t>, </a:t>
            </a:r>
            <a:r>
              <a:rPr lang="en-US" dirty="0" err="1" smtClean="0"/>
              <a:t>повернутым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180 </a:t>
            </a:r>
            <a:r>
              <a:rPr lang="en-US" dirty="0" err="1" smtClean="0"/>
              <a:t>градусов</a:t>
            </a:r>
            <a:r>
              <a:rPr lang="en-US" dirty="0" smtClean="0"/>
              <a:t>. </a:t>
            </a:r>
            <a:r>
              <a:rPr lang="en-US" dirty="0" err="1" smtClean="0"/>
              <a:t>Подождите</a:t>
            </a:r>
            <a:r>
              <a:rPr lang="en-US" dirty="0" smtClean="0"/>
              <a:t> </a:t>
            </a:r>
            <a:r>
              <a:rPr lang="en-US" dirty="0" err="1" smtClean="0"/>
              <a:t>секунду</a:t>
            </a:r>
            <a:r>
              <a:rPr lang="en-US" dirty="0" smtClean="0"/>
              <a:t>,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же</a:t>
            </a:r>
            <a:r>
              <a:rPr lang="en-US" dirty="0" smtClean="0"/>
              <a:t> </a:t>
            </a:r>
            <a:r>
              <a:rPr lang="en-US" dirty="0" err="1" smtClean="0"/>
              <a:t>самое</a:t>
            </a:r>
            <a:r>
              <a:rPr lang="en-US" dirty="0" smtClean="0"/>
              <a:t> </a:t>
            </a:r>
            <a:r>
              <a:rPr lang="en-US" dirty="0" err="1" smtClean="0"/>
              <a:t>определение</a:t>
            </a:r>
            <a:r>
              <a:rPr lang="en-US" dirty="0" smtClean="0"/>
              <a:t> </a:t>
            </a:r>
            <a:r>
              <a:rPr lang="en-US" dirty="0" err="1" smtClean="0"/>
              <a:t>свертки</a:t>
            </a:r>
            <a:r>
              <a:rPr lang="en-US" dirty="0" smtClean="0"/>
              <a:t>,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так</a:t>
            </a:r>
            <a:r>
              <a:rPr lang="en-US" dirty="0" smtClean="0"/>
              <a:t> </a:t>
            </a:r>
            <a:r>
              <a:rPr lang="en-US" dirty="0" err="1" smtClean="0"/>
              <a:t>ли</a:t>
            </a:r>
            <a:r>
              <a:rPr lang="en-US" dirty="0" smtClean="0"/>
              <a:t>? </a:t>
            </a:r>
            <a:r>
              <a:rPr lang="en-US" dirty="0" err="1" smtClean="0"/>
              <a:t>Да</a:t>
            </a:r>
            <a:r>
              <a:rPr lang="en-US" dirty="0" smtClean="0"/>
              <a:t>,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так</a:t>
            </a:r>
            <a:r>
              <a:rPr lang="en-US" dirty="0" smtClean="0"/>
              <a:t>. </a:t>
            </a:r>
            <a:r>
              <a:rPr lang="en-US" dirty="0" err="1" smtClean="0"/>
              <a:t>Таким</a:t>
            </a:r>
            <a:r>
              <a:rPr lang="en-US" dirty="0" smtClean="0"/>
              <a:t> </a:t>
            </a:r>
            <a:r>
              <a:rPr lang="en-US" dirty="0" err="1" smtClean="0"/>
              <a:t>образом</a:t>
            </a:r>
            <a:r>
              <a:rPr lang="en-US" dirty="0" smtClean="0"/>
              <a:t>, </a:t>
            </a:r>
            <a:r>
              <a:rPr lang="en-US" dirty="0" err="1" smtClean="0"/>
              <a:t>окончательный</a:t>
            </a:r>
            <a:r>
              <a:rPr lang="en-US" dirty="0" smtClean="0"/>
              <a:t> </a:t>
            </a:r>
            <a:r>
              <a:rPr lang="en-US" dirty="0" err="1" smtClean="0"/>
              <a:t>результат</a:t>
            </a:r>
            <a:r>
              <a:rPr lang="en-US" dirty="0" smtClean="0"/>
              <a:t> </a:t>
            </a:r>
            <a:r>
              <a:rPr lang="en-US" dirty="0" err="1" smtClean="0"/>
              <a:t>заключается</a:t>
            </a:r>
            <a:r>
              <a:rPr lang="en-US" dirty="0" smtClean="0"/>
              <a:t> в </a:t>
            </a:r>
            <a:r>
              <a:rPr lang="en-US" dirty="0" err="1" smtClean="0"/>
              <a:t>том</a:t>
            </a:r>
            <a:r>
              <a:rPr lang="en-US" dirty="0" smtClean="0"/>
              <a:t>,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градиент</a:t>
            </a:r>
            <a:r>
              <a:rPr lang="en-US" dirty="0" smtClean="0"/>
              <a:t> </a:t>
            </a:r>
            <a:r>
              <a:rPr lang="en-US" dirty="0" err="1" smtClean="0"/>
              <a:t>входа</a:t>
            </a:r>
            <a:r>
              <a:rPr lang="en-US" dirty="0" smtClean="0"/>
              <a:t> </a:t>
            </a:r>
            <a:r>
              <a:rPr lang="en-US" dirty="0" err="1" smtClean="0"/>
              <a:t>равен</a:t>
            </a:r>
            <a:r>
              <a:rPr lang="en-US" dirty="0" smtClean="0"/>
              <a:t> </a:t>
            </a:r>
            <a:r>
              <a:rPr lang="en-US" dirty="0" err="1" smtClean="0"/>
              <a:t>градиенту</a:t>
            </a:r>
            <a:r>
              <a:rPr lang="en-US" dirty="0" smtClean="0"/>
              <a:t> </a:t>
            </a:r>
            <a:r>
              <a:rPr lang="en-US" dirty="0" err="1" smtClean="0"/>
              <a:t>выхода</a:t>
            </a:r>
            <a:r>
              <a:rPr lang="en-US" dirty="0" smtClean="0"/>
              <a:t>, </a:t>
            </a:r>
            <a:r>
              <a:rPr lang="en-US" dirty="0" err="1" smtClean="0"/>
              <a:t>полностью</a:t>
            </a:r>
            <a:r>
              <a:rPr lang="en-US" dirty="0" smtClean="0"/>
              <a:t> </a:t>
            </a:r>
            <a:r>
              <a:rPr lang="en-US" dirty="0" err="1" smtClean="0"/>
              <a:t>сконволированному</a:t>
            </a:r>
            <a:r>
              <a:rPr lang="en-US" dirty="0" smtClean="0"/>
              <a:t> с </a:t>
            </a:r>
            <a:r>
              <a:rPr lang="en-US" dirty="0" err="1" smtClean="0"/>
              <a:t>ядром</a:t>
            </a:r>
            <a:r>
              <a:rPr lang="en-US" dirty="0" smtClean="0"/>
              <a:t>.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моему</a:t>
            </a:r>
            <a:r>
              <a:rPr lang="en-US" dirty="0" smtClean="0"/>
              <a:t> </a:t>
            </a:r>
            <a:r>
              <a:rPr lang="en-US" dirty="0" err="1" smtClean="0"/>
              <a:t>мнению</a:t>
            </a:r>
            <a:r>
              <a:rPr lang="en-US" dirty="0" smtClean="0"/>
              <a:t>,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действительно</a:t>
            </a:r>
            <a:r>
              <a:rPr lang="en-US" dirty="0" smtClean="0"/>
              <a:t> </a:t>
            </a:r>
            <a:r>
              <a:rPr lang="en-US" dirty="0" err="1" smtClean="0"/>
              <a:t>компактная</a:t>
            </a:r>
            <a:r>
              <a:rPr lang="en-US" dirty="0" smtClean="0"/>
              <a:t> и </a:t>
            </a:r>
            <a:r>
              <a:rPr lang="en-US" dirty="0" err="1" smtClean="0"/>
              <a:t>красивая</a:t>
            </a:r>
            <a:r>
              <a:rPr lang="en-US" dirty="0" smtClean="0"/>
              <a:t> </a:t>
            </a:r>
            <a:r>
              <a:rPr lang="en-US" dirty="0" err="1" smtClean="0"/>
              <a:t>формула</a:t>
            </a:r>
            <a:r>
              <a:rPr lang="en-US" dirty="0" smtClean="0"/>
              <a:t>. </a:t>
            </a:r>
            <a:r>
              <a:rPr lang="en-US" dirty="0" err="1" smtClean="0"/>
              <a:t>Но</a:t>
            </a:r>
            <a:r>
              <a:rPr lang="en-US" dirty="0" smtClean="0"/>
              <a:t>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радуйтесь</a:t>
            </a:r>
            <a:r>
              <a:rPr lang="en-US" dirty="0" smtClean="0"/>
              <a:t> </a:t>
            </a:r>
            <a:r>
              <a:rPr lang="en-US" dirty="0" err="1" smtClean="0"/>
              <a:t>слишком</a:t>
            </a:r>
            <a:r>
              <a:rPr lang="en-US" dirty="0" smtClean="0"/>
              <a:t> </a:t>
            </a:r>
            <a:r>
              <a:rPr lang="en-US" dirty="0" err="1" smtClean="0"/>
              <a:t>рано</a:t>
            </a:r>
            <a:r>
              <a:rPr lang="en-US" dirty="0" smtClean="0"/>
              <a:t>, </a:t>
            </a:r>
            <a:r>
              <a:rPr lang="en-US" dirty="0" err="1" smtClean="0"/>
              <a:t>это</a:t>
            </a:r>
            <a:r>
              <a:rPr lang="en-US" dirty="0" smtClean="0"/>
              <a:t> </a:t>
            </a:r>
            <a:r>
              <a:rPr lang="en-US" dirty="0" err="1" smtClean="0"/>
              <a:t>упрощенная</a:t>
            </a:r>
            <a:r>
              <a:rPr lang="en-US" dirty="0" smtClean="0"/>
              <a:t> </a:t>
            </a:r>
            <a:r>
              <a:rPr lang="en-US" dirty="0" err="1" smtClean="0"/>
              <a:t>версия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92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2344" t="4497" r="1323" b="3707"/>
          <a:stretch/>
        </p:blipFill>
        <p:spPr>
          <a:xfrm>
            <a:off x="98474" y="106444"/>
            <a:ext cx="12007251" cy="662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6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" y="95534"/>
            <a:ext cx="11955439" cy="66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11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904875"/>
            <a:ext cx="11649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30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3" y="210758"/>
            <a:ext cx="116967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74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866775"/>
            <a:ext cx="116490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2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7" y="185666"/>
            <a:ext cx="117062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8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909637"/>
            <a:ext cx="116490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58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504825"/>
            <a:ext cx="117157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4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2569" t="5043" r="732" b="4418"/>
          <a:stretch/>
        </p:blipFill>
        <p:spPr>
          <a:xfrm>
            <a:off x="132863" y="126609"/>
            <a:ext cx="11740270" cy="6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перемещаем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два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шага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вправо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генерируя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Z4.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свертки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выходную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которую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слоем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045"/>
            <a:ext cx="12150177" cy="58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2704" t="5179" r="1544" b="2671"/>
          <a:stretch/>
        </p:blipFill>
        <p:spPr>
          <a:xfrm>
            <a:off x="351455" y="295421"/>
            <a:ext cx="11057444" cy="60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6" y="139391"/>
            <a:ext cx="11899497" cy="4695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4" y="4996288"/>
            <a:ext cx="118110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8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0"/>
            <a:ext cx="120373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/>
              <a:t>	</a:t>
            </a:r>
            <a:r>
              <a:rPr lang="en-US" sz="2200" dirty="0" err="1" smtClean="0"/>
              <a:t>Итак</a:t>
            </a:r>
            <a:r>
              <a:rPr lang="en-US" sz="2200" dirty="0" smtClean="0"/>
              <a:t>, </a:t>
            </a:r>
            <a:r>
              <a:rPr lang="en-US" sz="2200" dirty="0" err="1" smtClean="0"/>
              <a:t>мы</a:t>
            </a:r>
            <a:r>
              <a:rPr lang="en-US" sz="2200" dirty="0" smtClean="0"/>
              <a:t> </a:t>
            </a:r>
            <a:r>
              <a:rPr lang="en-US" sz="2200" dirty="0" err="1" smtClean="0"/>
              <a:t>выяснили</a:t>
            </a:r>
            <a:r>
              <a:rPr lang="en-US" sz="2200" dirty="0" smtClean="0"/>
              <a:t>, </a:t>
            </a:r>
            <a:r>
              <a:rPr lang="en-US" sz="2200" dirty="0" err="1" smtClean="0"/>
              <a:t>что</a:t>
            </a:r>
            <a:r>
              <a:rPr lang="en-US" sz="2200" dirty="0" smtClean="0"/>
              <a:t> </a:t>
            </a:r>
            <a:r>
              <a:rPr lang="en-US" sz="2200" dirty="0" err="1" smtClean="0"/>
              <a:t>градиент</a:t>
            </a:r>
            <a:r>
              <a:rPr lang="en-US" sz="2200" dirty="0" smtClean="0"/>
              <a:t> </a:t>
            </a:r>
            <a:r>
              <a:rPr lang="en-US" sz="2200" dirty="0" err="1" smtClean="0"/>
              <a:t>входа</a:t>
            </a:r>
            <a:r>
              <a:rPr lang="en-US" sz="2200" dirty="0" smtClean="0"/>
              <a:t> </a:t>
            </a:r>
            <a:r>
              <a:rPr lang="en-US" sz="2200" dirty="0" err="1" smtClean="0"/>
              <a:t>равен</a:t>
            </a:r>
            <a:r>
              <a:rPr lang="en-US" sz="2200" dirty="0" smtClean="0"/>
              <a:t> </a:t>
            </a:r>
            <a:r>
              <a:rPr lang="en-US" sz="2200" dirty="0" err="1" smtClean="0"/>
              <a:t>градиенту</a:t>
            </a:r>
            <a:r>
              <a:rPr lang="en-US" sz="2200" dirty="0" smtClean="0"/>
              <a:t> </a:t>
            </a:r>
            <a:r>
              <a:rPr lang="en-US" sz="2200" dirty="0" err="1" smtClean="0"/>
              <a:t>выхода</a:t>
            </a:r>
            <a:r>
              <a:rPr lang="en-US" sz="2200" dirty="0" smtClean="0"/>
              <a:t>, </a:t>
            </a:r>
            <a:r>
              <a:rPr lang="en-US" sz="2200" dirty="0" err="1" smtClean="0"/>
              <a:t>полностью</a:t>
            </a:r>
            <a:r>
              <a:rPr lang="en-US" sz="2200" dirty="0" smtClean="0"/>
              <a:t> </a:t>
            </a:r>
            <a:r>
              <a:rPr lang="en-US" sz="2200" dirty="0" err="1" smtClean="0"/>
              <a:t>свернутому</a:t>
            </a:r>
            <a:r>
              <a:rPr lang="en-US" sz="2200" dirty="0" smtClean="0"/>
              <a:t> с </a:t>
            </a:r>
            <a:r>
              <a:rPr lang="en-US" sz="2200" dirty="0" err="1" smtClean="0"/>
              <a:t>ядром</a:t>
            </a:r>
            <a:r>
              <a:rPr lang="en-US" sz="2200" dirty="0" smtClean="0"/>
              <a:t>, </a:t>
            </a:r>
            <a:r>
              <a:rPr lang="en-US" sz="2200" dirty="0" err="1" smtClean="0"/>
              <a:t>повернутым</a:t>
            </a:r>
            <a:r>
              <a:rPr lang="en-US" sz="2200" dirty="0" smtClean="0"/>
              <a:t> </a:t>
            </a:r>
            <a:r>
              <a:rPr lang="en-US" sz="2200" dirty="0" err="1" smtClean="0"/>
              <a:t>на</a:t>
            </a:r>
            <a:r>
              <a:rPr lang="en-US" sz="2200" dirty="0" smtClean="0"/>
              <a:t> 180 </a:t>
            </a:r>
            <a:r>
              <a:rPr lang="en-US" sz="2200" dirty="0" err="1" smtClean="0"/>
              <a:t>градусов</a:t>
            </a:r>
            <a:r>
              <a:rPr lang="en-US" sz="2200" dirty="0" smtClean="0"/>
              <a:t>. </a:t>
            </a:r>
            <a:r>
              <a:rPr lang="en-US" sz="2200" dirty="0" err="1" smtClean="0"/>
              <a:t>Подождите</a:t>
            </a:r>
            <a:r>
              <a:rPr lang="en-US" sz="2200" dirty="0" smtClean="0"/>
              <a:t> </a:t>
            </a:r>
            <a:r>
              <a:rPr lang="en-US" sz="2200" dirty="0" err="1" smtClean="0"/>
              <a:t>секунду</a:t>
            </a:r>
            <a:r>
              <a:rPr lang="en-US" sz="2200" dirty="0" smtClean="0"/>
              <a:t>, </a:t>
            </a:r>
            <a:r>
              <a:rPr lang="en-US" sz="2200" dirty="0" err="1" smtClean="0"/>
              <a:t>это</a:t>
            </a:r>
            <a:r>
              <a:rPr lang="en-US" sz="2200" dirty="0" smtClean="0"/>
              <a:t> </a:t>
            </a:r>
            <a:r>
              <a:rPr lang="en-US" sz="2200" dirty="0" err="1" smtClean="0"/>
              <a:t>же</a:t>
            </a:r>
            <a:r>
              <a:rPr lang="en-US" sz="2200" dirty="0" smtClean="0"/>
              <a:t> </a:t>
            </a:r>
            <a:r>
              <a:rPr lang="en-US" sz="2200" dirty="0" err="1" smtClean="0"/>
              <a:t>самое</a:t>
            </a:r>
            <a:r>
              <a:rPr lang="en-US" sz="2200" dirty="0" smtClean="0"/>
              <a:t> </a:t>
            </a:r>
            <a:r>
              <a:rPr lang="en-US" sz="2200" dirty="0" err="1" smtClean="0"/>
              <a:t>определение</a:t>
            </a:r>
            <a:r>
              <a:rPr lang="en-US" sz="2200" dirty="0" smtClean="0"/>
              <a:t> </a:t>
            </a:r>
            <a:r>
              <a:rPr lang="en-US" sz="2200" dirty="0" err="1" smtClean="0"/>
              <a:t>свертки</a:t>
            </a:r>
            <a:r>
              <a:rPr lang="en-US" sz="2200" dirty="0" smtClean="0"/>
              <a:t>, </a:t>
            </a:r>
            <a:r>
              <a:rPr lang="en-US" sz="2200" dirty="0" err="1" smtClean="0"/>
              <a:t>не</a:t>
            </a:r>
            <a:r>
              <a:rPr lang="en-US" sz="2200" dirty="0" smtClean="0"/>
              <a:t> </a:t>
            </a:r>
            <a:r>
              <a:rPr lang="en-US" sz="2200" dirty="0" err="1" smtClean="0"/>
              <a:t>так</a:t>
            </a:r>
            <a:r>
              <a:rPr lang="en-US" sz="2200" dirty="0" smtClean="0"/>
              <a:t> </a:t>
            </a:r>
            <a:r>
              <a:rPr lang="en-US" sz="2200" dirty="0" err="1" smtClean="0"/>
              <a:t>ли</a:t>
            </a:r>
            <a:r>
              <a:rPr lang="en-US" sz="2200" dirty="0" smtClean="0"/>
              <a:t>? </a:t>
            </a:r>
            <a:r>
              <a:rPr lang="en-US" sz="2200" dirty="0" err="1" smtClean="0"/>
              <a:t>Да</a:t>
            </a:r>
            <a:r>
              <a:rPr lang="en-US" sz="2200" dirty="0" smtClean="0"/>
              <a:t>, </a:t>
            </a:r>
            <a:r>
              <a:rPr lang="en-US" sz="2200" dirty="0" err="1" smtClean="0"/>
              <a:t>это</a:t>
            </a:r>
            <a:r>
              <a:rPr lang="en-US" sz="2200" dirty="0" smtClean="0"/>
              <a:t> </a:t>
            </a:r>
            <a:r>
              <a:rPr lang="en-US" sz="2200" dirty="0" err="1" smtClean="0"/>
              <a:t>так</a:t>
            </a:r>
            <a:r>
              <a:rPr lang="en-US" sz="2200" dirty="0" smtClean="0"/>
              <a:t>. </a:t>
            </a:r>
            <a:r>
              <a:rPr lang="en-US" sz="2200" dirty="0" err="1" smtClean="0"/>
              <a:t>Таким</a:t>
            </a:r>
            <a:r>
              <a:rPr lang="en-US" sz="2200" dirty="0" smtClean="0"/>
              <a:t> </a:t>
            </a:r>
            <a:r>
              <a:rPr lang="en-US" sz="2200" dirty="0" err="1" smtClean="0"/>
              <a:t>образом</a:t>
            </a:r>
            <a:r>
              <a:rPr lang="en-US" sz="2200" dirty="0" smtClean="0"/>
              <a:t>, </a:t>
            </a:r>
            <a:r>
              <a:rPr lang="en-US" sz="2200" dirty="0" err="1" smtClean="0"/>
              <a:t>окончательный</a:t>
            </a:r>
            <a:r>
              <a:rPr lang="en-US" sz="2200" dirty="0" smtClean="0"/>
              <a:t> </a:t>
            </a:r>
            <a:r>
              <a:rPr lang="en-US" sz="2200" dirty="0" err="1" smtClean="0"/>
              <a:t>результат</a:t>
            </a:r>
            <a:r>
              <a:rPr lang="en-US" sz="2200" dirty="0" smtClean="0"/>
              <a:t> </a:t>
            </a:r>
            <a:r>
              <a:rPr lang="en-US" sz="2200" dirty="0" err="1" smtClean="0"/>
              <a:t>заключается</a:t>
            </a:r>
            <a:r>
              <a:rPr lang="en-US" sz="2200" dirty="0" smtClean="0"/>
              <a:t> в </a:t>
            </a:r>
            <a:r>
              <a:rPr lang="en-US" sz="2200" dirty="0" err="1" smtClean="0"/>
              <a:t>том</a:t>
            </a:r>
            <a:r>
              <a:rPr lang="en-US" sz="2200" dirty="0" smtClean="0"/>
              <a:t>, </a:t>
            </a:r>
            <a:r>
              <a:rPr lang="en-US" sz="2200" dirty="0" err="1" smtClean="0"/>
              <a:t>что</a:t>
            </a:r>
            <a:r>
              <a:rPr lang="en-US" sz="2200" dirty="0" smtClean="0"/>
              <a:t> </a:t>
            </a:r>
            <a:r>
              <a:rPr lang="en-US" sz="2200" dirty="0" err="1" smtClean="0"/>
              <a:t>градиент</a:t>
            </a:r>
            <a:r>
              <a:rPr lang="en-US" sz="2200" dirty="0" smtClean="0"/>
              <a:t> </a:t>
            </a:r>
            <a:r>
              <a:rPr lang="en-US" sz="2200" dirty="0" err="1" smtClean="0"/>
              <a:t>входа</a:t>
            </a:r>
            <a:r>
              <a:rPr lang="en-US" sz="2200" dirty="0" smtClean="0"/>
              <a:t> </a:t>
            </a:r>
            <a:r>
              <a:rPr lang="en-US" sz="2200" dirty="0" err="1" smtClean="0"/>
              <a:t>равен</a:t>
            </a:r>
            <a:r>
              <a:rPr lang="en-US" sz="2200" dirty="0" smtClean="0"/>
              <a:t> </a:t>
            </a:r>
            <a:r>
              <a:rPr lang="en-US" sz="2200" dirty="0" err="1" smtClean="0"/>
              <a:t>градиенту</a:t>
            </a:r>
            <a:r>
              <a:rPr lang="en-US" sz="2200" dirty="0" smtClean="0"/>
              <a:t> </a:t>
            </a:r>
            <a:r>
              <a:rPr lang="en-US" sz="2200" dirty="0" err="1" smtClean="0"/>
              <a:t>выхода</a:t>
            </a:r>
            <a:r>
              <a:rPr lang="en-US" sz="2200" dirty="0" smtClean="0"/>
              <a:t>, </a:t>
            </a:r>
            <a:r>
              <a:rPr lang="en-US" sz="2200" dirty="0" err="1" smtClean="0"/>
              <a:t>полностью</a:t>
            </a:r>
            <a:r>
              <a:rPr lang="en-US" sz="2200" dirty="0" smtClean="0"/>
              <a:t> </a:t>
            </a:r>
            <a:r>
              <a:rPr lang="en-US" sz="2200" dirty="0" err="1" smtClean="0"/>
              <a:t>сконволированному</a:t>
            </a:r>
            <a:r>
              <a:rPr lang="en-US" sz="2200" dirty="0" smtClean="0"/>
              <a:t> с </a:t>
            </a:r>
            <a:r>
              <a:rPr lang="en-US" sz="2200" dirty="0" err="1" smtClean="0"/>
              <a:t>ядром</a:t>
            </a:r>
            <a:r>
              <a:rPr lang="en-US" sz="2200" dirty="0" smtClean="0"/>
              <a:t>. </a:t>
            </a:r>
            <a:r>
              <a:rPr lang="en-US" sz="2200" dirty="0" err="1" smtClean="0"/>
              <a:t>По</a:t>
            </a:r>
            <a:r>
              <a:rPr lang="en-US" sz="2200" dirty="0" smtClean="0"/>
              <a:t> </a:t>
            </a:r>
            <a:r>
              <a:rPr lang="en-US" sz="2200" dirty="0" err="1" smtClean="0"/>
              <a:t>моему</a:t>
            </a:r>
            <a:r>
              <a:rPr lang="en-US" sz="2200" dirty="0" smtClean="0"/>
              <a:t> </a:t>
            </a:r>
            <a:r>
              <a:rPr lang="en-US" sz="2200" dirty="0" err="1" smtClean="0"/>
              <a:t>мнению</a:t>
            </a:r>
            <a:r>
              <a:rPr lang="en-US" sz="2200" dirty="0" smtClean="0"/>
              <a:t>, </a:t>
            </a:r>
            <a:r>
              <a:rPr lang="en-US" sz="2200" dirty="0" err="1" smtClean="0"/>
              <a:t>это</a:t>
            </a:r>
            <a:r>
              <a:rPr lang="en-US" sz="2200" dirty="0" smtClean="0"/>
              <a:t> </a:t>
            </a:r>
            <a:r>
              <a:rPr lang="en-US" sz="2200" dirty="0" err="1" smtClean="0"/>
              <a:t>действительно</a:t>
            </a:r>
            <a:r>
              <a:rPr lang="en-US" sz="2200" dirty="0" smtClean="0"/>
              <a:t> </a:t>
            </a:r>
            <a:r>
              <a:rPr lang="en-US" sz="2200" dirty="0" err="1" smtClean="0"/>
              <a:t>компактная</a:t>
            </a:r>
            <a:r>
              <a:rPr lang="en-US" sz="2200" dirty="0" smtClean="0"/>
              <a:t> и </a:t>
            </a:r>
            <a:r>
              <a:rPr lang="en-US" sz="2200" dirty="0" err="1" smtClean="0"/>
              <a:t>красивая</a:t>
            </a:r>
            <a:r>
              <a:rPr lang="en-US" sz="2200" dirty="0" smtClean="0"/>
              <a:t> </a:t>
            </a:r>
            <a:r>
              <a:rPr lang="en-US" sz="2200" dirty="0" err="1" smtClean="0"/>
              <a:t>формула</a:t>
            </a:r>
            <a:r>
              <a:rPr lang="en-US" sz="2200" dirty="0" smtClean="0"/>
              <a:t>. </a:t>
            </a:r>
            <a:r>
              <a:rPr lang="en-US" sz="2200" dirty="0" err="1" smtClean="0"/>
              <a:t>Но</a:t>
            </a:r>
            <a:r>
              <a:rPr lang="en-US" sz="2200" dirty="0" smtClean="0"/>
              <a:t> </a:t>
            </a:r>
            <a:r>
              <a:rPr lang="en-US" sz="2200" dirty="0" err="1" smtClean="0"/>
              <a:t>не</a:t>
            </a:r>
            <a:r>
              <a:rPr lang="en-US" sz="2200" dirty="0" smtClean="0"/>
              <a:t> </a:t>
            </a:r>
            <a:r>
              <a:rPr lang="en-US" sz="2200" dirty="0" err="1" smtClean="0"/>
              <a:t>радуйтесь</a:t>
            </a:r>
            <a:r>
              <a:rPr lang="en-US" sz="2200" dirty="0" smtClean="0"/>
              <a:t> </a:t>
            </a:r>
            <a:r>
              <a:rPr lang="en-US" sz="2200" dirty="0" err="1" smtClean="0"/>
              <a:t>слишком</a:t>
            </a:r>
            <a:r>
              <a:rPr lang="en-US" sz="2200" dirty="0" smtClean="0"/>
              <a:t> </a:t>
            </a:r>
            <a:r>
              <a:rPr lang="en-US" sz="2200" dirty="0" err="1" smtClean="0"/>
              <a:t>рано</a:t>
            </a:r>
            <a:r>
              <a:rPr lang="en-US" sz="2200" dirty="0" smtClean="0"/>
              <a:t>, </a:t>
            </a:r>
            <a:r>
              <a:rPr lang="en-US" sz="2200" dirty="0" err="1" smtClean="0"/>
              <a:t>это</a:t>
            </a:r>
            <a:r>
              <a:rPr lang="en-US" sz="2200" dirty="0" smtClean="0"/>
              <a:t> </a:t>
            </a:r>
            <a:r>
              <a:rPr lang="en-US" sz="2200" dirty="0" err="1" smtClean="0"/>
              <a:t>упрощенная</a:t>
            </a:r>
            <a:r>
              <a:rPr lang="en-US" sz="2200" dirty="0" smtClean="0"/>
              <a:t> </a:t>
            </a:r>
            <a:r>
              <a:rPr lang="en-US" sz="2200" dirty="0" err="1" smtClean="0"/>
              <a:t>версия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3" y="2220747"/>
            <a:ext cx="11900351" cy="1543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3" y="4122832"/>
            <a:ext cx="11900351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8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6" y="274093"/>
            <a:ext cx="113823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2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2829" y="122831"/>
            <a:ext cx="119281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	</a:t>
            </a:r>
            <a:r>
              <a:rPr lang="en-US" sz="2000" dirty="0" err="1" smtClean="0"/>
              <a:t>Давайте</a:t>
            </a:r>
            <a:r>
              <a:rPr lang="en-US" sz="2000" dirty="0" smtClean="0"/>
              <a:t> </a:t>
            </a:r>
            <a:r>
              <a:rPr lang="en-US" sz="2000" dirty="0" err="1" smtClean="0"/>
              <a:t>проведем</a:t>
            </a:r>
            <a:r>
              <a:rPr lang="en-US" sz="2000" dirty="0" smtClean="0"/>
              <a:t> </a:t>
            </a:r>
            <a:r>
              <a:rPr lang="en-US" sz="2000" dirty="0" err="1" smtClean="0"/>
              <a:t>вычисления</a:t>
            </a:r>
            <a:r>
              <a:rPr lang="en-US" sz="2000" dirty="0" smtClean="0"/>
              <a:t> </a:t>
            </a:r>
            <a:r>
              <a:rPr lang="en-US" sz="2000" dirty="0" err="1" smtClean="0"/>
              <a:t>для</a:t>
            </a:r>
            <a:r>
              <a:rPr lang="en-US" sz="2000" dirty="0" smtClean="0"/>
              <a:t> </a:t>
            </a:r>
            <a:r>
              <a:rPr lang="en-US" sz="2000" dirty="0" err="1" smtClean="0"/>
              <a:t>фактического</a:t>
            </a:r>
            <a:r>
              <a:rPr lang="en-US" sz="2000" dirty="0" smtClean="0"/>
              <a:t> </a:t>
            </a:r>
            <a:r>
              <a:rPr lang="en-US" sz="2000" dirty="0" err="1" smtClean="0"/>
              <a:t>уравнения</a:t>
            </a:r>
            <a:r>
              <a:rPr lang="en-US" sz="2000" dirty="0" smtClean="0"/>
              <a:t> </a:t>
            </a:r>
            <a:r>
              <a:rPr lang="en-US" sz="2000" dirty="0" err="1" smtClean="0"/>
              <a:t>прямого</a:t>
            </a:r>
            <a:r>
              <a:rPr lang="en-US" sz="2000" dirty="0" smtClean="0"/>
              <a:t> </a:t>
            </a:r>
            <a:r>
              <a:rPr lang="en-US" sz="2000" dirty="0" err="1" smtClean="0"/>
              <a:t>распространения</a:t>
            </a:r>
            <a:r>
              <a:rPr lang="en-US" sz="2000" dirty="0" smtClean="0"/>
              <a:t>. </a:t>
            </a:r>
            <a:r>
              <a:rPr lang="en-US" sz="2000" dirty="0" err="1" smtClean="0"/>
              <a:t>Помните</a:t>
            </a:r>
            <a:r>
              <a:rPr lang="en-US" sz="2000" dirty="0" smtClean="0"/>
              <a:t>, </a:t>
            </a:r>
            <a:r>
              <a:rPr lang="en-US" sz="2000" dirty="0" err="1" smtClean="0"/>
              <a:t>что</a:t>
            </a:r>
            <a:r>
              <a:rPr lang="en-US" sz="2000" dirty="0" smtClean="0"/>
              <a:t> </a:t>
            </a:r>
            <a:r>
              <a:rPr lang="en-US" sz="2000" dirty="0" err="1" smtClean="0"/>
              <a:t>нам</a:t>
            </a:r>
            <a:r>
              <a:rPr lang="en-US" sz="2000" dirty="0" smtClean="0"/>
              <a:t> </a:t>
            </a:r>
            <a:r>
              <a:rPr lang="en-US" sz="2000" dirty="0" err="1" smtClean="0"/>
              <a:t>нужно</a:t>
            </a:r>
            <a:r>
              <a:rPr lang="en-US" sz="2000" dirty="0" smtClean="0"/>
              <a:t> </a:t>
            </a:r>
            <a:r>
              <a:rPr lang="en-US" sz="2000" dirty="0" err="1" smtClean="0"/>
              <a:t>вычислить</a:t>
            </a:r>
            <a:r>
              <a:rPr lang="en-US" sz="2000" dirty="0" smtClean="0"/>
              <a:t> </a:t>
            </a:r>
            <a:r>
              <a:rPr lang="en-US" sz="2000" dirty="0" err="1" smtClean="0"/>
              <a:t>производную</a:t>
            </a:r>
            <a:r>
              <a:rPr lang="en-US" sz="2000" dirty="0" smtClean="0"/>
              <a:t> e </a:t>
            </a:r>
            <a:r>
              <a:rPr lang="en-US" sz="2000" dirty="0" err="1" smtClean="0"/>
              <a:t>по</a:t>
            </a:r>
            <a:r>
              <a:rPr lang="en-US" sz="2000" dirty="0" smtClean="0"/>
              <a:t> </a:t>
            </a:r>
            <a:r>
              <a:rPr lang="en-US" sz="2000" dirty="0" err="1" smtClean="0"/>
              <a:t>отношению</a:t>
            </a:r>
            <a:r>
              <a:rPr lang="en-US" sz="2000" dirty="0" smtClean="0"/>
              <a:t> к x.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начнем</a:t>
            </a:r>
            <a:r>
              <a:rPr lang="en-US" sz="2000" dirty="0" smtClean="0"/>
              <a:t> с x1 в </a:t>
            </a:r>
            <a:r>
              <a:rPr lang="en-US" sz="2000" dirty="0" err="1" smtClean="0"/>
              <a:t>качестве</a:t>
            </a:r>
            <a:r>
              <a:rPr lang="en-US" sz="2000" dirty="0" smtClean="0"/>
              <a:t> </a:t>
            </a:r>
            <a:r>
              <a:rPr lang="en-US" sz="2000" dirty="0" err="1" smtClean="0"/>
              <a:t>примера</a:t>
            </a:r>
            <a:r>
              <a:rPr lang="en-US" sz="2000" dirty="0" smtClean="0"/>
              <a:t>. </a:t>
            </a:r>
            <a:r>
              <a:rPr lang="en-US" sz="2000" dirty="0" err="1" smtClean="0"/>
              <a:t>Вы</a:t>
            </a:r>
            <a:r>
              <a:rPr lang="en-US" sz="2000" dirty="0" smtClean="0"/>
              <a:t> </a:t>
            </a:r>
            <a:r>
              <a:rPr lang="en-US" sz="2000" dirty="0" err="1" smtClean="0"/>
              <a:t>видите</a:t>
            </a:r>
            <a:r>
              <a:rPr lang="en-US" sz="2000" dirty="0" smtClean="0"/>
              <a:t>, </a:t>
            </a:r>
            <a:r>
              <a:rPr lang="en-US" sz="2000" dirty="0" err="1" smtClean="0"/>
              <a:t>что</a:t>
            </a:r>
            <a:r>
              <a:rPr lang="en-US" sz="2000" dirty="0" smtClean="0"/>
              <a:t> x1 </a:t>
            </a:r>
            <a:r>
              <a:rPr lang="en-US" sz="2000" dirty="0" err="1" smtClean="0"/>
              <a:t>появляется</a:t>
            </a:r>
            <a:r>
              <a:rPr lang="en-US" sz="2000" dirty="0" smtClean="0"/>
              <a:t> в </a:t>
            </a:r>
            <a:r>
              <a:rPr lang="en-US" sz="2000" dirty="0" err="1" smtClean="0"/>
              <a:t>каждом</a:t>
            </a:r>
            <a:r>
              <a:rPr lang="en-US" sz="2000" dirty="0" smtClean="0"/>
              <a:t> </a:t>
            </a:r>
            <a:r>
              <a:rPr lang="en-US" sz="2000" dirty="0" err="1" smtClean="0"/>
              <a:t>уравнении</a:t>
            </a:r>
            <a:r>
              <a:rPr lang="en-US" sz="2000" dirty="0" smtClean="0"/>
              <a:t>, и </a:t>
            </a:r>
            <a:r>
              <a:rPr lang="en-US" sz="2000" dirty="0" err="1" smtClean="0"/>
              <a:t>хотя</a:t>
            </a:r>
            <a:r>
              <a:rPr lang="en-US" sz="2000" dirty="0" smtClean="0"/>
              <a:t>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не</a:t>
            </a:r>
            <a:r>
              <a:rPr lang="en-US" sz="2000" dirty="0" smtClean="0"/>
              <a:t> </a:t>
            </a:r>
            <a:r>
              <a:rPr lang="en-US" sz="2000" dirty="0" err="1" smtClean="0"/>
              <a:t>можем</a:t>
            </a:r>
            <a:r>
              <a:rPr lang="en-US" sz="2000" dirty="0" smtClean="0"/>
              <a:t> </a:t>
            </a:r>
            <a:r>
              <a:rPr lang="en-US" sz="2000" dirty="0" err="1" smtClean="0"/>
              <a:t>написать</a:t>
            </a:r>
            <a:r>
              <a:rPr lang="en-US" sz="2000" dirty="0" smtClean="0"/>
              <a:t> </a:t>
            </a:r>
            <a:r>
              <a:rPr lang="en-US" sz="2000" dirty="0" err="1" smtClean="0"/>
              <a:t>правило</a:t>
            </a:r>
            <a:r>
              <a:rPr lang="en-US" sz="2000" dirty="0" smtClean="0"/>
              <a:t> </a:t>
            </a:r>
            <a:r>
              <a:rPr lang="en-US" sz="2000" dirty="0" err="1" smtClean="0"/>
              <a:t>цепочки</a:t>
            </a:r>
            <a:r>
              <a:rPr lang="en-US" sz="2000" dirty="0" smtClean="0"/>
              <a:t>, </a:t>
            </a:r>
            <a:r>
              <a:rPr lang="en-US" sz="2000" dirty="0" err="1" smtClean="0"/>
              <a:t>идея</a:t>
            </a:r>
            <a:r>
              <a:rPr lang="en-US" sz="2000" dirty="0" smtClean="0"/>
              <a:t> </a:t>
            </a:r>
            <a:r>
              <a:rPr lang="en-US" sz="2000" dirty="0" err="1" smtClean="0"/>
              <a:t>правила</a:t>
            </a:r>
            <a:r>
              <a:rPr lang="en-US" sz="2000" dirty="0" smtClean="0"/>
              <a:t> </a:t>
            </a:r>
            <a:r>
              <a:rPr lang="en-US" sz="2000" dirty="0" err="1" smtClean="0"/>
              <a:t>цепочки</a:t>
            </a:r>
            <a:r>
              <a:rPr lang="en-US" sz="2000" dirty="0" smtClean="0"/>
              <a:t> </a:t>
            </a:r>
            <a:r>
              <a:rPr lang="en-US" sz="2000" dirty="0" err="1" smtClean="0"/>
              <a:t>все</a:t>
            </a:r>
            <a:r>
              <a:rPr lang="en-US" sz="2000" dirty="0" smtClean="0"/>
              <a:t> </a:t>
            </a:r>
            <a:r>
              <a:rPr lang="en-US" sz="2000" dirty="0" err="1" smtClean="0"/>
              <a:t>еще</a:t>
            </a:r>
            <a:r>
              <a:rPr lang="en-US" sz="2000" dirty="0" smtClean="0"/>
              <a:t> </a:t>
            </a:r>
            <a:r>
              <a:rPr lang="en-US" sz="2000" dirty="0" err="1" smtClean="0"/>
              <a:t>действует</a:t>
            </a:r>
            <a:r>
              <a:rPr lang="en-US" sz="2000" dirty="0" smtClean="0"/>
              <a:t>. </a:t>
            </a:r>
            <a:r>
              <a:rPr lang="en-US" sz="2000" dirty="0" err="1" smtClean="0"/>
              <a:t>Нам</a:t>
            </a:r>
            <a:r>
              <a:rPr lang="en-US" sz="2000" dirty="0" smtClean="0"/>
              <a:t> </a:t>
            </a:r>
            <a:r>
              <a:rPr lang="en-US" sz="2000" dirty="0" err="1" smtClean="0"/>
              <a:t>нужно</a:t>
            </a:r>
            <a:r>
              <a:rPr lang="en-US" sz="2000" dirty="0" smtClean="0"/>
              <a:t> </a:t>
            </a:r>
            <a:r>
              <a:rPr lang="en-US" sz="2000" dirty="0" err="1" smtClean="0"/>
              <a:t>сложить</a:t>
            </a:r>
            <a:r>
              <a:rPr lang="en-US" sz="2000" dirty="0" smtClean="0"/>
              <a:t> </a:t>
            </a:r>
            <a:r>
              <a:rPr lang="en-US" sz="2000" dirty="0" err="1" smtClean="0"/>
              <a:t>вклад</a:t>
            </a:r>
            <a:r>
              <a:rPr lang="en-US" sz="2000" dirty="0" smtClean="0"/>
              <a:t> </a:t>
            </a:r>
            <a:r>
              <a:rPr lang="en-US" sz="2000" dirty="0" err="1" smtClean="0"/>
              <a:t>каждой</a:t>
            </a:r>
            <a:r>
              <a:rPr lang="en-US" sz="2000" dirty="0" smtClean="0"/>
              <a:t> </a:t>
            </a:r>
            <a:r>
              <a:rPr lang="en-US" sz="2000" dirty="0" err="1" smtClean="0"/>
              <a:t>переменной</a:t>
            </a:r>
            <a:r>
              <a:rPr lang="en-US" sz="2000" dirty="0" smtClean="0"/>
              <a:t> y, </a:t>
            </a:r>
            <a:r>
              <a:rPr lang="en-US" sz="2000" dirty="0" err="1" smtClean="0"/>
              <a:t>используя</a:t>
            </a:r>
            <a:r>
              <a:rPr lang="en-US" sz="2000" dirty="0" smtClean="0"/>
              <a:t> </a:t>
            </a:r>
            <a:r>
              <a:rPr lang="en-US" sz="2000" dirty="0" err="1" smtClean="0"/>
              <a:t>помощника</a:t>
            </a:r>
            <a:r>
              <a:rPr lang="en-US" sz="2000" dirty="0" smtClean="0"/>
              <a:t>,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можем</a:t>
            </a:r>
            <a:r>
              <a:rPr lang="en-US" sz="2000" dirty="0" smtClean="0"/>
              <a:t> </a:t>
            </a:r>
            <a:r>
              <a:rPr lang="en-US" sz="2000" dirty="0" err="1" smtClean="0"/>
              <a:t>извлечь</a:t>
            </a:r>
            <a:r>
              <a:rPr lang="en-US" sz="2000" dirty="0" smtClean="0"/>
              <a:t> </a:t>
            </a:r>
            <a:r>
              <a:rPr lang="en-US" sz="2000" dirty="0" err="1" smtClean="0"/>
              <a:t>вклад</a:t>
            </a:r>
            <a:r>
              <a:rPr lang="en-US" sz="2000" dirty="0" smtClean="0"/>
              <a:t> y1 </a:t>
            </a:r>
            <a:r>
              <a:rPr lang="en-US" sz="2000" dirty="0" err="1" smtClean="0"/>
              <a:t>до</a:t>
            </a:r>
            <a:r>
              <a:rPr lang="en-US" sz="2000" dirty="0" smtClean="0"/>
              <a:t> </a:t>
            </a:r>
            <a:r>
              <a:rPr lang="en-US" sz="2000" dirty="0" err="1" smtClean="0"/>
              <a:t>вклада</a:t>
            </a:r>
            <a:r>
              <a:rPr lang="en-US" sz="2000" dirty="0" smtClean="0"/>
              <a:t> yd. </a:t>
            </a:r>
            <a:r>
              <a:rPr lang="en-US" sz="2000" dirty="0" err="1" smtClean="0"/>
              <a:t>Это</a:t>
            </a:r>
            <a:r>
              <a:rPr lang="en-US" sz="2000" dirty="0" smtClean="0"/>
              <a:t> </a:t>
            </a:r>
            <a:r>
              <a:rPr lang="en-US" sz="2000" dirty="0" err="1" smtClean="0"/>
              <a:t>верно</a:t>
            </a:r>
            <a:r>
              <a:rPr lang="en-US" sz="2000" dirty="0" smtClean="0"/>
              <a:t> </a:t>
            </a:r>
            <a:r>
              <a:rPr lang="en-US" sz="2000" dirty="0" err="1" smtClean="0"/>
              <a:t>не</a:t>
            </a:r>
            <a:r>
              <a:rPr lang="en-US" sz="2000" dirty="0" smtClean="0"/>
              <a:t> </a:t>
            </a:r>
            <a:r>
              <a:rPr lang="en-US" sz="2000" dirty="0" err="1" smtClean="0"/>
              <a:t>только</a:t>
            </a:r>
            <a:r>
              <a:rPr lang="en-US" sz="2000" dirty="0" smtClean="0"/>
              <a:t> </a:t>
            </a:r>
            <a:r>
              <a:rPr lang="en-US" sz="2000" dirty="0" err="1" smtClean="0"/>
              <a:t>для</a:t>
            </a:r>
            <a:r>
              <a:rPr lang="en-US" sz="2000" dirty="0" smtClean="0"/>
              <a:t> x1, </a:t>
            </a:r>
            <a:r>
              <a:rPr lang="en-US" sz="2000" dirty="0" err="1" smtClean="0"/>
              <a:t>но</a:t>
            </a:r>
            <a:r>
              <a:rPr lang="en-US" sz="2000" dirty="0" smtClean="0"/>
              <a:t> и </a:t>
            </a:r>
            <a:r>
              <a:rPr lang="en-US" sz="2000" dirty="0" err="1" smtClean="0"/>
              <a:t>для</a:t>
            </a:r>
            <a:r>
              <a:rPr lang="en-US" sz="2000" dirty="0" smtClean="0"/>
              <a:t> </a:t>
            </a:r>
            <a:r>
              <a:rPr lang="en-US" sz="2000" dirty="0" err="1" smtClean="0"/>
              <a:t>каждого</a:t>
            </a:r>
            <a:r>
              <a:rPr lang="en-US" sz="2000" dirty="0" smtClean="0"/>
              <a:t> </a:t>
            </a:r>
            <a:r>
              <a:rPr lang="en-US" sz="2000" dirty="0" err="1" smtClean="0"/>
              <a:t>xj</a:t>
            </a:r>
            <a:r>
              <a:rPr lang="en-US" sz="2000" dirty="0" smtClean="0"/>
              <a:t>, и </a:t>
            </a:r>
            <a:r>
              <a:rPr lang="en-US" sz="2000" dirty="0" err="1" smtClean="0"/>
              <a:t>поскольку</a:t>
            </a:r>
            <a:r>
              <a:rPr lang="en-US" sz="2000" dirty="0" smtClean="0"/>
              <a:t>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хорошие</a:t>
            </a:r>
            <a:r>
              <a:rPr lang="en-US" sz="2000" dirty="0" smtClean="0"/>
              <a:t> </a:t>
            </a:r>
            <a:r>
              <a:rPr lang="en-US" sz="2000" dirty="0" err="1" smtClean="0"/>
              <a:t>люди</a:t>
            </a:r>
            <a:r>
              <a:rPr lang="en-US" sz="2000" dirty="0" smtClean="0"/>
              <a:t>,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сократим</a:t>
            </a:r>
            <a:r>
              <a:rPr lang="en-US" sz="2000" dirty="0" smtClean="0"/>
              <a:t> </a:t>
            </a:r>
            <a:r>
              <a:rPr lang="en-US" sz="2000" dirty="0" err="1" smtClean="0"/>
              <a:t>это</a:t>
            </a:r>
            <a:r>
              <a:rPr lang="en-US" sz="2000" dirty="0" smtClean="0"/>
              <a:t> </a:t>
            </a:r>
            <a:r>
              <a:rPr lang="en-US" sz="2000" dirty="0" err="1" smtClean="0"/>
              <a:t>внутри</a:t>
            </a:r>
            <a:r>
              <a:rPr lang="en-US" sz="2000" dirty="0" smtClean="0"/>
              <a:t> </a:t>
            </a:r>
            <a:r>
              <a:rPr lang="en-US" sz="2000" dirty="0" err="1" smtClean="0"/>
              <a:t>суммы</a:t>
            </a:r>
            <a:r>
              <a:rPr lang="en-US" sz="2000" dirty="0" smtClean="0"/>
              <a:t>. </a:t>
            </a:r>
            <a:r>
              <a:rPr lang="en-US" sz="2000" dirty="0" err="1" smtClean="0"/>
              <a:t>Не</a:t>
            </a:r>
            <a:r>
              <a:rPr lang="en-US" sz="2000" dirty="0" smtClean="0"/>
              <a:t> </a:t>
            </a:r>
            <a:r>
              <a:rPr lang="en-US" sz="2000" dirty="0" err="1" smtClean="0"/>
              <a:t>стесняйтесь</a:t>
            </a:r>
            <a:r>
              <a:rPr lang="en-US" sz="2000" dirty="0" smtClean="0"/>
              <a:t> </a:t>
            </a:r>
            <a:r>
              <a:rPr lang="en-US" sz="2000" dirty="0" err="1" smtClean="0"/>
              <a:t>взять</a:t>
            </a:r>
            <a:r>
              <a:rPr lang="en-US" sz="2000" dirty="0" smtClean="0"/>
              <a:t> </a:t>
            </a:r>
            <a:r>
              <a:rPr lang="en-US" sz="2000" dirty="0" err="1" smtClean="0"/>
              <a:t>мгновение</a:t>
            </a:r>
            <a:r>
              <a:rPr lang="en-US" sz="2000" dirty="0" smtClean="0"/>
              <a:t>, </a:t>
            </a:r>
            <a:r>
              <a:rPr lang="en-US" sz="2000" dirty="0" err="1" smtClean="0"/>
              <a:t>чтобы</a:t>
            </a:r>
            <a:r>
              <a:rPr lang="en-US" sz="2000" dirty="0" smtClean="0"/>
              <a:t> </a:t>
            </a:r>
            <a:r>
              <a:rPr lang="en-US" sz="2000" dirty="0" err="1" smtClean="0"/>
              <a:t>убедиться</a:t>
            </a:r>
            <a:r>
              <a:rPr lang="en-US" sz="2000" dirty="0" smtClean="0"/>
              <a:t>, </a:t>
            </a:r>
            <a:r>
              <a:rPr lang="en-US" sz="2000" dirty="0" err="1" smtClean="0"/>
              <a:t>что</a:t>
            </a:r>
            <a:r>
              <a:rPr lang="en-US" sz="2000" dirty="0" smtClean="0"/>
              <a:t> </a:t>
            </a:r>
            <a:r>
              <a:rPr lang="en-US" sz="2000" dirty="0" err="1" smtClean="0"/>
              <a:t>это</a:t>
            </a:r>
            <a:r>
              <a:rPr lang="en-US" sz="2000" dirty="0" smtClean="0"/>
              <a:t> </a:t>
            </a:r>
            <a:r>
              <a:rPr lang="en-US" sz="2000" dirty="0" err="1" smtClean="0"/>
              <a:t>все</a:t>
            </a:r>
            <a:r>
              <a:rPr lang="en-US" sz="2000" dirty="0" smtClean="0"/>
              <a:t> </a:t>
            </a:r>
            <a:r>
              <a:rPr lang="en-US" sz="2000" dirty="0" err="1" smtClean="0"/>
              <a:t>понятно</a:t>
            </a:r>
            <a:r>
              <a:rPr lang="en-US" sz="2000" dirty="0" smtClean="0"/>
              <a:t> </a:t>
            </a:r>
            <a:r>
              <a:rPr lang="en-US" sz="2000" dirty="0" err="1" smtClean="0"/>
              <a:t>для</a:t>
            </a:r>
            <a:r>
              <a:rPr lang="en-US" sz="2000" dirty="0" smtClean="0"/>
              <a:t> </a:t>
            </a:r>
            <a:r>
              <a:rPr lang="en-US" sz="2000" dirty="0" err="1" smtClean="0"/>
              <a:t>вас</a:t>
            </a:r>
            <a:r>
              <a:rPr lang="en-US" sz="2000" dirty="0" smtClean="0"/>
              <a:t>. В </a:t>
            </a:r>
            <a:r>
              <a:rPr lang="en-US" sz="2000" dirty="0" err="1" smtClean="0"/>
              <a:t>конце</a:t>
            </a:r>
            <a:r>
              <a:rPr lang="en-US" sz="2000" dirty="0" smtClean="0"/>
              <a:t> </a:t>
            </a:r>
            <a:r>
              <a:rPr lang="en-US" sz="2000" dirty="0" err="1" smtClean="0"/>
              <a:t>концов</a:t>
            </a:r>
            <a:r>
              <a:rPr lang="en-US" sz="2000" dirty="0" smtClean="0"/>
              <a:t>, </a:t>
            </a:r>
            <a:r>
              <a:rPr lang="en-US" sz="2000" dirty="0" err="1" smtClean="0"/>
              <a:t>если</a:t>
            </a:r>
            <a:r>
              <a:rPr lang="en-US" sz="2000" dirty="0" smtClean="0"/>
              <a:t>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 err="1" smtClean="0"/>
              <a:t>делаем</a:t>
            </a:r>
            <a:r>
              <a:rPr lang="en-US" sz="2000" dirty="0" smtClean="0"/>
              <a:t> </a:t>
            </a:r>
            <a:r>
              <a:rPr lang="en-US" sz="2000" dirty="0" err="1" smtClean="0"/>
              <a:t>это</a:t>
            </a:r>
            <a:r>
              <a:rPr lang="en-US" sz="2000" dirty="0" smtClean="0"/>
              <a:t> с </a:t>
            </a:r>
            <a:r>
              <a:rPr lang="en-US" sz="2000" dirty="0" err="1" smtClean="0"/>
              <a:t>нуля</a:t>
            </a:r>
            <a:r>
              <a:rPr lang="en-US" sz="2000" dirty="0" smtClean="0"/>
              <a:t>, </a:t>
            </a:r>
            <a:r>
              <a:rPr lang="en-US" sz="2000" dirty="0" err="1" smtClean="0"/>
              <a:t>то</a:t>
            </a:r>
            <a:r>
              <a:rPr lang="en-US" sz="2000" dirty="0" smtClean="0"/>
              <a:t> </a:t>
            </a:r>
            <a:r>
              <a:rPr lang="en-US" sz="2000" dirty="0" err="1" smtClean="0"/>
              <a:t>чтобы</a:t>
            </a:r>
            <a:r>
              <a:rPr lang="en-US" sz="2000" dirty="0" smtClean="0"/>
              <a:t> </a:t>
            </a:r>
            <a:r>
              <a:rPr lang="en-US" sz="2000" dirty="0" err="1" smtClean="0"/>
              <a:t>понимать</a:t>
            </a:r>
            <a:r>
              <a:rPr lang="en-US" sz="2000" dirty="0" smtClean="0"/>
              <a:t> </a:t>
            </a:r>
            <a:r>
              <a:rPr lang="en-US" sz="2000" dirty="0" err="1" smtClean="0"/>
              <a:t>каждый</a:t>
            </a:r>
            <a:r>
              <a:rPr lang="en-US" sz="2000" dirty="0" smtClean="0"/>
              <a:t> </a:t>
            </a:r>
            <a:r>
              <a:rPr lang="en-US" sz="2000" dirty="0" err="1" smtClean="0"/>
              <a:t>шаг</a:t>
            </a:r>
            <a:r>
              <a:rPr lang="en-US" sz="2000" dirty="0" smtClean="0"/>
              <a:t> </a:t>
            </a:r>
            <a:r>
              <a:rPr lang="en-US" sz="2000" dirty="0" err="1" smtClean="0"/>
              <a:t>процесса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9358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8" y="216658"/>
            <a:ext cx="1187156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90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8" y="1128002"/>
            <a:ext cx="11700112" cy="50387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7088" y="130623"/>
            <a:ext cx="11795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	</a:t>
            </a:r>
            <a:r>
              <a:rPr lang="en-US" sz="2000" dirty="0" err="1" smtClean="0"/>
              <a:t>Итак</a:t>
            </a:r>
            <a:r>
              <a:rPr lang="en-US" sz="2000" dirty="0" smtClean="0"/>
              <a:t>, у </a:t>
            </a:r>
            <a:r>
              <a:rPr lang="en-US" sz="2000" dirty="0" err="1" smtClean="0"/>
              <a:t>нас</a:t>
            </a:r>
            <a:r>
              <a:rPr lang="en-US" sz="2000" dirty="0" smtClean="0"/>
              <a:t> </a:t>
            </a:r>
            <a:r>
              <a:rPr lang="en-US" sz="2000" dirty="0" err="1" smtClean="0"/>
              <a:t>есть</a:t>
            </a:r>
            <a:r>
              <a:rPr lang="en-US" sz="2000" dirty="0" smtClean="0"/>
              <a:t> </a:t>
            </a:r>
            <a:r>
              <a:rPr lang="en-US" sz="2000" dirty="0" err="1" smtClean="0"/>
              <a:t>три</a:t>
            </a:r>
            <a:r>
              <a:rPr lang="en-US" sz="2000" dirty="0" smtClean="0"/>
              <a:t> </a:t>
            </a:r>
            <a:r>
              <a:rPr lang="en-US" sz="2000" dirty="0" err="1" smtClean="0"/>
              <a:t>уравнения</a:t>
            </a:r>
            <a:r>
              <a:rPr lang="en-US" sz="2000" dirty="0" smtClean="0"/>
              <a:t>, </a:t>
            </a:r>
            <a:r>
              <a:rPr lang="en-US" sz="2000" dirty="0" err="1" smtClean="0"/>
              <a:t>которые</a:t>
            </a:r>
            <a:r>
              <a:rPr lang="en-US" sz="2000" dirty="0" smtClean="0"/>
              <a:t> </a:t>
            </a:r>
            <a:r>
              <a:rPr lang="en-US" sz="2000" dirty="0" err="1" smtClean="0"/>
              <a:t>нам</a:t>
            </a:r>
            <a:r>
              <a:rPr lang="en-US" sz="2000" dirty="0" smtClean="0"/>
              <a:t> </a:t>
            </a:r>
            <a:r>
              <a:rPr lang="en-US" sz="2000" dirty="0" err="1" smtClean="0"/>
              <a:t>нужны</a:t>
            </a:r>
            <a:r>
              <a:rPr lang="en-US" sz="2000" dirty="0" smtClean="0"/>
              <a:t>, </a:t>
            </a:r>
            <a:r>
              <a:rPr lang="en-US" sz="2000" dirty="0" err="1" smtClean="0"/>
              <a:t>чтобы</a:t>
            </a:r>
            <a:r>
              <a:rPr lang="en-US" sz="2000" dirty="0" smtClean="0"/>
              <a:t> </a:t>
            </a:r>
            <a:r>
              <a:rPr lang="en-US" sz="2000" dirty="0" err="1" smtClean="0"/>
              <a:t>завершить</a:t>
            </a:r>
            <a:r>
              <a:rPr lang="en-US" sz="2000" dirty="0" smtClean="0"/>
              <a:t> </a:t>
            </a:r>
            <a:r>
              <a:rPr lang="en-US" sz="2000" dirty="0" err="1" smtClean="0"/>
              <a:t>обратное</a:t>
            </a:r>
            <a:r>
              <a:rPr lang="en-US" sz="2000" dirty="0" smtClean="0"/>
              <a:t> </a:t>
            </a:r>
            <a:r>
              <a:rPr lang="en-US" sz="2000" dirty="0" err="1" smtClean="0"/>
              <a:t>распространение</a:t>
            </a:r>
            <a:r>
              <a:rPr lang="en-US" sz="2000" dirty="0" smtClean="0"/>
              <a:t> </a:t>
            </a:r>
            <a:r>
              <a:rPr lang="en-US" sz="2000" dirty="0" err="1" smtClean="0"/>
              <a:t>сверточного</a:t>
            </a:r>
            <a:r>
              <a:rPr lang="en-US" sz="2000" dirty="0" smtClean="0"/>
              <a:t> </a:t>
            </a:r>
            <a:r>
              <a:rPr lang="en-US" sz="2000" dirty="0" err="1" smtClean="0"/>
              <a:t>слоя</a:t>
            </a:r>
            <a:r>
              <a:rPr lang="en-US" sz="2000" dirty="0" smtClean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7099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02909"/>
            <a:ext cx="12242041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700" dirty="0" err="1" smtClean="0"/>
              <a:t>Давайте</a:t>
            </a:r>
            <a:r>
              <a:rPr lang="en-US" sz="1700" dirty="0" smtClean="0"/>
              <a:t> </a:t>
            </a:r>
            <a:r>
              <a:rPr lang="en-US" sz="1700" dirty="0" err="1" smtClean="0"/>
              <a:t>сначала</a:t>
            </a:r>
            <a:r>
              <a:rPr lang="en-US" sz="1700" dirty="0" smtClean="0"/>
              <a:t> </a:t>
            </a:r>
            <a:r>
              <a:rPr lang="en-US" sz="1700" dirty="0" err="1" smtClean="0"/>
              <a:t>напишем</a:t>
            </a:r>
            <a:r>
              <a:rPr lang="en-US" sz="1700" dirty="0" smtClean="0"/>
              <a:t> </a:t>
            </a:r>
            <a:r>
              <a:rPr lang="en-US" sz="1700" dirty="0" err="1" smtClean="0"/>
              <a:t>метод</a:t>
            </a:r>
            <a:r>
              <a:rPr lang="en-US" sz="1700" dirty="0" smtClean="0"/>
              <a:t> backward. </a:t>
            </a:r>
            <a:r>
              <a:rPr lang="en-US" sz="1700" dirty="0" err="1" smtClean="0"/>
              <a:t>Сначала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начинаем</a:t>
            </a:r>
            <a:r>
              <a:rPr lang="en-US" sz="1700" dirty="0" smtClean="0"/>
              <a:t> с </a:t>
            </a:r>
            <a:r>
              <a:rPr lang="en-US" sz="1700" dirty="0" err="1" smtClean="0"/>
              <a:t>инициализации</a:t>
            </a:r>
            <a:r>
              <a:rPr lang="en-US" sz="1700" dirty="0" smtClean="0"/>
              <a:t> </a:t>
            </a:r>
            <a:r>
              <a:rPr lang="en-US" sz="1700" dirty="0" err="1" smtClean="0"/>
              <a:t>пустых</a:t>
            </a:r>
            <a:r>
              <a:rPr lang="en-US" sz="1700" dirty="0" smtClean="0"/>
              <a:t> </a:t>
            </a:r>
            <a:r>
              <a:rPr lang="en-US" sz="1700" dirty="0" err="1" smtClean="0"/>
              <a:t>массивов</a:t>
            </a:r>
            <a:r>
              <a:rPr lang="en-US" sz="1700" dirty="0" smtClean="0"/>
              <a:t> </a:t>
            </a:r>
            <a:r>
              <a:rPr lang="en-US" sz="1700" dirty="0" err="1" smtClean="0"/>
              <a:t>для</a:t>
            </a:r>
            <a:r>
              <a:rPr lang="en-US" sz="1700" dirty="0" smtClean="0"/>
              <a:t> </a:t>
            </a:r>
            <a:r>
              <a:rPr lang="en-US" sz="1700" dirty="0" err="1" smtClean="0"/>
              <a:t>градиента</a:t>
            </a:r>
            <a:r>
              <a:rPr lang="en-US" sz="1700" dirty="0" smtClean="0"/>
              <a:t> </a:t>
            </a:r>
            <a:r>
              <a:rPr lang="en-US" sz="1700" dirty="0" err="1" smtClean="0"/>
              <a:t>ядра</a:t>
            </a:r>
            <a:r>
              <a:rPr lang="en-US" sz="1700" dirty="0" smtClean="0"/>
              <a:t> и </a:t>
            </a:r>
            <a:r>
              <a:rPr lang="en-US" sz="1700" dirty="0" err="1" smtClean="0"/>
              <a:t>градиента</a:t>
            </a:r>
            <a:r>
              <a:rPr lang="en-US" sz="1700" dirty="0" smtClean="0"/>
              <a:t> </a:t>
            </a:r>
            <a:r>
              <a:rPr lang="en-US" sz="1700" dirty="0" err="1" smtClean="0"/>
              <a:t>входа</a:t>
            </a:r>
            <a:r>
              <a:rPr lang="en-US" sz="1700" dirty="0" smtClean="0"/>
              <a:t>, </a:t>
            </a:r>
            <a:r>
              <a:rPr lang="en-US" sz="1700" dirty="0" err="1" smtClean="0"/>
              <a:t>затем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вычисляем</a:t>
            </a:r>
            <a:r>
              <a:rPr lang="en-US" sz="1700" dirty="0" smtClean="0"/>
              <a:t> </a:t>
            </a:r>
            <a:r>
              <a:rPr lang="en-US" sz="1700" dirty="0" err="1" smtClean="0"/>
              <a:t>производную</a:t>
            </a:r>
            <a:r>
              <a:rPr lang="en-US" sz="1700" dirty="0" smtClean="0"/>
              <a:t> e </a:t>
            </a:r>
            <a:r>
              <a:rPr lang="en-US" sz="1700" dirty="0" err="1" smtClean="0"/>
              <a:t>по</a:t>
            </a:r>
            <a:r>
              <a:rPr lang="en-US" sz="1700" dirty="0" smtClean="0"/>
              <a:t> </a:t>
            </a:r>
            <a:r>
              <a:rPr lang="en-US" sz="1700" dirty="0" err="1" smtClean="0"/>
              <a:t>отношению</a:t>
            </a:r>
            <a:r>
              <a:rPr lang="en-US" sz="1700" dirty="0" smtClean="0"/>
              <a:t> к </a:t>
            </a:r>
            <a:r>
              <a:rPr lang="en-US" sz="1700" dirty="0" err="1" smtClean="0"/>
              <a:t>kij</a:t>
            </a:r>
            <a:r>
              <a:rPr lang="en-US" sz="1700" dirty="0" smtClean="0"/>
              <a:t> </a:t>
            </a:r>
            <a:r>
              <a:rPr lang="en-US" sz="1700" dirty="0" err="1" smtClean="0"/>
              <a:t>внутри</a:t>
            </a:r>
            <a:r>
              <a:rPr lang="en-US" sz="1700" dirty="0" smtClean="0"/>
              <a:t> </a:t>
            </a:r>
            <a:r>
              <a:rPr lang="en-US" sz="1700" dirty="0" err="1" smtClean="0"/>
              <a:t>двух</a:t>
            </a:r>
            <a:r>
              <a:rPr lang="en-US" sz="1700" dirty="0" smtClean="0"/>
              <a:t> </a:t>
            </a:r>
            <a:r>
              <a:rPr lang="en-US" sz="1700" dirty="0" err="1" smtClean="0"/>
              <a:t>вложенных</a:t>
            </a:r>
            <a:r>
              <a:rPr lang="en-US" sz="1700" dirty="0" smtClean="0"/>
              <a:t> </a:t>
            </a:r>
            <a:r>
              <a:rPr lang="en-US" sz="1700" dirty="0" err="1" smtClean="0"/>
              <a:t>циклов</a:t>
            </a:r>
            <a:r>
              <a:rPr lang="en-US" sz="1700" dirty="0" smtClean="0"/>
              <a:t>, </a:t>
            </a:r>
            <a:r>
              <a:rPr lang="en-US" sz="1700" dirty="0" err="1" smtClean="0"/>
              <a:t>проходящих</a:t>
            </a:r>
            <a:r>
              <a:rPr lang="en-US" sz="1700" dirty="0" smtClean="0"/>
              <a:t> </a:t>
            </a:r>
            <a:r>
              <a:rPr lang="en-US" sz="1700" dirty="0" err="1" smtClean="0"/>
              <a:t>через</a:t>
            </a:r>
            <a:r>
              <a:rPr lang="en-US" sz="1700" dirty="0" smtClean="0"/>
              <a:t> </a:t>
            </a:r>
            <a:r>
              <a:rPr lang="en-US" sz="1700" dirty="0" err="1" smtClean="0"/>
              <a:t>индексы</a:t>
            </a:r>
            <a:r>
              <a:rPr lang="en-US" sz="1700" dirty="0" smtClean="0"/>
              <a:t> </a:t>
            </a:r>
            <a:r>
              <a:rPr lang="en-US" sz="1700" dirty="0" err="1" smtClean="0"/>
              <a:t>i</a:t>
            </a:r>
            <a:r>
              <a:rPr lang="en-US" sz="1700" dirty="0" smtClean="0"/>
              <a:t> и j. </a:t>
            </a:r>
            <a:r>
              <a:rPr lang="en-US" sz="1700" dirty="0" err="1" smtClean="0"/>
              <a:t>Обратите</a:t>
            </a:r>
            <a:r>
              <a:rPr lang="en-US" sz="1700" dirty="0" smtClean="0"/>
              <a:t> </a:t>
            </a:r>
            <a:r>
              <a:rPr lang="en-US" sz="1700" dirty="0" err="1" smtClean="0"/>
              <a:t>внимание</a:t>
            </a:r>
            <a:r>
              <a:rPr lang="en-US" sz="1700" dirty="0" smtClean="0"/>
              <a:t>, </a:t>
            </a:r>
            <a:r>
              <a:rPr lang="en-US" sz="1700" dirty="0" err="1" smtClean="0"/>
              <a:t>как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буквально</a:t>
            </a:r>
            <a:r>
              <a:rPr lang="en-US" sz="1700" dirty="0" smtClean="0"/>
              <a:t> </a:t>
            </a:r>
            <a:r>
              <a:rPr lang="en-US" sz="1700" dirty="0" err="1" smtClean="0"/>
              <a:t>перевели</a:t>
            </a:r>
            <a:r>
              <a:rPr lang="en-US" sz="1700" dirty="0" smtClean="0"/>
              <a:t> </a:t>
            </a:r>
            <a:r>
              <a:rPr lang="en-US" sz="1700" dirty="0" err="1" smtClean="0"/>
              <a:t>математическую</a:t>
            </a:r>
            <a:r>
              <a:rPr lang="en-US" sz="1700" dirty="0" smtClean="0"/>
              <a:t> </a:t>
            </a:r>
            <a:r>
              <a:rPr lang="en-US" sz="1700" dirty="0" err="1" smtClean="0"/>
              <a:t>формулу</a:t>
            </a:r>
            <a:r>
              <a:rPr lang="en-US" sz="1700" dirty="0" smtClean="0"/>
              <a:t> в </a:t>
            </a:r>
            <a:r>
              <a:rPr lang="en-US" sz="1700" dirty="0" err="1" smtClean="0"/>
              <a:t>код</a:t>
            </a:r>
            <a:r>
              <a:rPr lang="en-US" sz="1700" dirty="0" smtClean="0"/>
              <a:t>. </a:t>
            </a:r>
            <a:r>
              <a:rPr lang="en-US" sz="1700" dirty="0" err="1" smtClean="0"/>
              <a:t>Затем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вычисляем</a:t>
            </a:r>
            <a:r>
              <a:rPr lang="en-US" sz="1700" dirty="0" smtClean="0"/>
              <a:t> </a:t>
            </a:r>
            <a:r>
              <a:rPr lang="en-US" sz="1700" dirty="0" err="1" smtClean="0"/>
              <a:t>градиент</a:t>
            </a:r>
            <a:r>
              <a:rPr lang="en-US" sz="1700" dirty="0" smtClean="0"/>
              <a:t> </a:t>
            </a:r>
            <a:r>
              <a:rPr lang="en-US" sz="1700" dirty="0" err="1" smtClean="0"/>
              <a:t>входа</a:t>
            </a:r>
            <a:r>
              <a:rPr lang="en-US" sz="1700" dirty="0" smtClean="0"/>
              <a:t>. </a:t>
            </a:r>
            <a:r>
              <a:rPr lang="en-US" sz="1700" dirty="0" err="1" smtClean="0"/>
              <a:t>Хотя</a:t>
            </a:r>
            <a:r>
              <a:rPr lang="en-US" sz="1700" dirty="0" smtClean="0"/>
              <a:t> </a:t>
            </a:r>
            <a:r>
              <a:rPr lang="en-US" sz="1700" dirty="0" err="1" smtClean="0"/>
              <a:t>это</a:t>
            </a:r>
            <a:r>
              <a:rPr lang="en-US" sz="1700" dirty="0" smtClean="0"/>
              <a:t> </a:t>
            </a:r>
            <a:r>
              <a:rPr lang="en-US" sz="1700" dirty="0" err="1" smtClean="0"/>
              <a:t>может</a:t>
            </a:r>
            <a:r>
              <a:rPr lang="en-US" sz="1700" dirty="0" smtClean="0"/>
              <a:t> </a:t>
            </a:r>
            <a:r>
              <a:rPr lang="en-US" sz="1700" dirty="0" err="1" smtClean="0"/>
              <a:t>показаться</a:t>
            </a:r>
            <a:r>
              <a:rPr lang="en-US" sz="1700" dirty="0" smtClean="0"/>
              <a:t> </a:t>
            </a:r>
            <a:r>
              <a:rPr lang="en-US" sz="1700" dirty="0" err="1" smtClean="0"/>
              <a:t>странным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чтобы</a:t>
            </a:r>
            <a:r>
              <a:rPr lang="en-US" sz="1700" dirty="0" smtClean="0"/>
              <a:t> </a:t>
            </a:r>
            <a:r>
              <a:rPr lang="en-US" sz="1700" dirty="0" err="1" smtClean="0"/>
              <a:t>поместить</a:t>
            </a:r>
            <a:r>
              <a:rPr lang="en-US" sz="1700" dirty="0" smtClean="0"/>
              <a:t> </a:t>
            </a:r>
            <a:r>
              <a:rPr lang="en-US" sz="1700" dirty="0" err="1" smtClean="0"/>
              <a:t>эту</a:t>
            </a:r>
            <a:r>
              <a:rPr lang="en-US" sz="1700" dirty="0" smtClean="0"/>
              <a:t> </a:t>
            </a:r>
            <a:r>
              <a:rPr lang="en-US" sz="1700" dirty="0" err="1" smtClean="0"/>
              <a:t>строку</a:t>
            </a:r>
            <a:r>
              <a:rPr lang="en-US" sz="1700" dirty="0" smtClean="0"/>
              <a:t> </a:t>
            </a:r>
            <a:r>
              <a:rPr lang="en-US" sz="1700" dirty="0" err="1" smtClean="0"/>
              <a:t>здесь</a:t>
            </a:r>
            <a:r>
              <a:rPr lang="en-US" sz="1700" dirty="0" smtClean="0"/>
              <a:t>, </a:t>
            </a:r>
            <a:r>
              <a:rPr lang="en-US" sz="1700" dirty="0" err="1" smtClean="0"/>
              <a:t>если</a:t>
            </a:r>
            <a:r>
              <a:rPr lang="en-US" sz="1700" dirty="0" smtClean="0"/>
              <a:t> </a:t>
            </a:r>
            <a:r>
              <a:rPr lang="en-US" sz="1700" dirty="0" err="1" smtClean="0"/>
              <a:t>подумать</a:t>
            </a:r>
            <a:r>
              <a:rPr lang="en-US" sz="1700" dirty="0" smtClean="0"/>
              <a:t> </a:t>
            </a:r>
            <a:r>
              <a:rPr lang="en-US" sz="1700" dirty="0" err="1" smtClean="0"/>
              <a:t>об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этом</a:t>
            </a:r>
            <a:r>
              <a:rPr lang="en-US" sz="1700" dirty="0" smtClean="0"/>
              <a:t>, </a:t>
            </a:r>
            <a:r>
              <a:rPr lang="en-US" sz="1700" dirty="0" err="1" smtClean="0"/>
              <a:t>это</a:t>
            </a:r>
            <a:r>
              <a:rPr lang="en-US" sz="1700" dirty="0" smtClean="0"/>
              <a:t> </a:t>
            </a:r>
            <a:r>
              <a:rPr lang="en-US" sz="1700" dirty="0" err="1" smtClean="0"/>
              <a:t>точно</a:t>
            </a:r>
            <a:r>
              <a:rPr lang="en-US" sz="1700" dirty="0" smtClean="0"/>
              <a:t> </a:t>
            </a:r>
            <a:r>
              <a:rPr lang="en-US" sz="1700" dirty="0" err="1" smtClean="0"/>
              <a:t>то</a:t>
            </a:r>
            <a:r>
              <a:rPr lang="en-US" sz="1700" dirty="0" smtClean="0"/>
              <a:t> </a:t>
            </a:r>
            <a:r>
              <a:rPr lang="en-US" sz="1700" dirty="0" err="1" smtClean="0"/>
              <a:t>же</a:t>
            </a:r>
            <a:r>
              <a:rPr lang="en-US" sz="1700" dirty="0" smtClean="0"/>
              <a:t> </a:t>
            </a:r>
            <a:r>
              <a:rPr lang="en-US" sz="1700" dirty="0" err="1" smtClean="0"/>
              <a:t>самое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</a:t>
            </a:r>
            <a:r>
              <a:rPr lang="en-US" sz="1700" dirty="0" smtClean="0"/>
              <a:t> и </a:t>
            </a:r>
            <a:r>
              <a:rPr lang="en-US" sz="1700" dirty="0" err="1" smtClean="0"/>
              <a:t>вычисление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этого</a:t>
            </a:r>
            <a:r>
              <a:rPr lang="en-US" sz="1700" dirty="0" smtClean="0"/>
              <a:t> </a:t>
            </a:r>
            <a:r>
              <a:rPr lang="en-US" sz="1700" dirty="0" err="1" smtClean="0"/>
              <a:t>внутри</a:t>
            </a:r>
            <a:r>
              <a:rPr lang="en-US" sz="1700" dirty="0" smtClean="0"/>
              <a:t> </a:t>
            </a:r>
            <a:r>
              <a:rPr lang="en-US" sz="1700" dirty="0" err="1" smtClean="0"/>
              <a:t>двух</a:t>
            </a:r>
            <a:r>
              <a:rPr lang="en-US" sz="1700" dirty="0" smtClean="0"/>
              <a:t> </a:t>
            </a:r>
            <a:r>
              <a:rPr lang="en-US" sz="1700" dirty="0" err="1" smtClean="0"/>
              <a:t>отдельных</a:t>
            </a:r>
            <a:r>
              <a:rPr lang="en-US" sz="1700" dirty="0" smtClean="0"/>
              <a:t> </a:t>
            </a:r>
            <a:r>
              <a:rPr lang="en-US" sz="1700" dirty="0" err="1" smtClean="0"/>
              <a:t>циклов</a:t>
            </a:r>
            <a:r>
              <a:rPr lang="en-US" sz="1700" dirty="0" smtClean="0"/>
              <a:t>. </a:t>
            </a:r>
            <a:r>
              <a:rPr lang="en-US" sz="1700" dirty="0" err="1" smtClean="0"/>
              <a:t>Обратите</a:t>
            </a:r>
            <a:r>
              <a:rPr lang="en-US" sz="1700" dirty="0" smtClean="0"/>
              <a:t> </a:t>
            </a:r>
            <a:r>
              <a:rPr lang="en-US" sz="1700" dirty="0" err="1" smtClean="0"/>
              <a:t>внимание</a:t>
            </a:r>
            <a:r>
              <a:rPr lang="en-US" sz="1700" dirty="0" smtClean="0"/>
              <a:t>, </a:t>
            </a:r>
            <a:r>
              <a:rPr lang="en-US" sz="1700" dirty="0" err="1" smtClean="0"/>
              <a:t>как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этот</a:t>
            </a:r>
            <a:r>
              <a:rPr lang="en-US" sz="1700" dirty="0" smtClean="0"/>
              <a:t> </a:t>
            </a:r>
            <a:r>
              <a:rPr lang="en-US" sz="1700" dirty="0" err="1" smtClean="0"/>
              <a:t>раз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использовали</a:t>
            </a:r>
            <a:r>
              <a:rPr lang="en-US" sz="1700" dirty="0" smtClean="0"/>
              <a:t> </a:t>
            </a:r>
            <a:r>
              <a:rPr lang="en-US" sz="1700" dirty="0" err="1" smtClean="0"/>
              <a:t>метод</a:t>
            </a:r>
            <a:r>
              <a:rPr lang="en-US" sz="1700" dirty="0" smtClean="0"/>
              <a:t> convolve и </a:t>
            </a:r>
            <a:r>
              <a:rPr lang="en-US" sz="1700" dirty="0" err="1" smtClean="0"/>
              <a:t>указали</a:t>
            </a:r>
            <a:r>
              <a:rPr lang="en-US" sz="1700" dirty="0" smtClean="0"/>
              <a:t> </a:t>
            </a:r>
            <a:r>
              <a:rPr lang="en-US" sz="1700" dirty="0" err="1" smtClean="0"/>
              <a:t>режим</a:t>
            </a:r>
            <a:r>
              <a:rPr lang="en-US" sz="1700" dirty="0" smtClean="0"/>
              <a:t> full </a:t>
            </a:r>
            <a:r>
              <a:rPr lang="en-US" sz="1700" dirty="0" err="1" smtClean="0"/>
              <a:t>вместо</a:t>
            </a:r>
            <a:r>
              <a:rPr lang="en-US" sz="1700" dirty="0" smtClean="0"/>
              <a:t> valid. </a:t>
            </a:r>
            <a:r>
              <a:rPr lang="en-US" sz="1700" dirty="0" err="1" smtClean="0"/>
              <a:t>Что</a:t>
            </a:r>
            <a:r>
              <a:rPr lang="en-US" sz="1700" dirty="0" smtClean="0"/>
              <a:t> </a:t>
            </a:r>
            <a:r>
              <a:rPr lang="en-US" sz="1700" dirty="0" err="1" smtClean="0"/>
              <a:t>касается</a:t>
            </a:r>
            <a:r>
              <a:rPr lang="en-US" sz="1700" dirty="0" smtClean="0"/>
              <a:t> </a:t>
            </a:r>
            <a:r>
              <a:rPr lang="en-US" sz="1700" dirty="0" err="1" smtClean="0"/>
              <a:t>градиента</a:t>
            </a:r>
            <a:r>
              <a:rPr lang="en-US" sz="1700" dirty="0" smtClean="0"/>
              <a:t> </a:t>
            </a:r>
            <a:r>
              <a:rPr lang="en-US" sz="1700" dirty="0" err="1" smtClean="0"/>
              <a:t>смещения</a:t>
            </a:r>
            <a:r>
              <a:rPr lang="en-US" sz="1700" dirty="0" smtClean="0"/>
              <a:t>, </a:t>
            </a:r>
            <a:r>
              <a:rPr lang="en-US" sz="1700" dirty="0" err="1" smtClean="0"/>
              <a:t>нам</a:t>
            </a:r>
            <a:r>
              <a:rPr lang="en-US" sz="1700" dirty="0" smtClean="0"/>
              <a:t> </a:t>
            </a:r>
            <a:r>
              <a:rPr lang="en-US" sz="1700" dirty="0" err="1" smtClean="0"/>
              <a:t>не</a:t>
            </a:r>
            <a:r>
              <a:rPr lang="en-US" sz="1700" dirty="0" smtClean="0"/>
              <a:t> </a:t>
            </a:r>
            <a:r>
              <a:rPr lang="en-US" sz="1700" dirty="0" err="1" smtClean="0"/>
              <a:t>нужно</a:t>
            </a:r>
            <a:r>
              <a:rPr lang="en-US" sz="1700" dirty="0" smtClean="0"/>
              <a:t> </a:t>
            </a:r>
            <a:r>
              <a:rPr lang="en-US" sz="1700" dirty="0" err="1" smtClean="0"/>
              <a:t>его</a:t>
            </a:r>
            <a:r>
              <a:rPr lang="en-US" sz="1700" dirty="0" smtClean="0"/>
              <a:t> </a:t>
            </a:r>
            <a:r>
              <a:rPr lang="en-US" sz="1700" dirty="0" err="1" smtClean="0"/>
              <a:t>вычислять</a:t>
            </a:r>
            <a:r>
              <a:rPr lang="en-US" sz="1700" dirty="0" smtClean="0"/>
              <a:t>, </a:t>
            </a:r>
            <a:r>
              <a:rPr lang="en-US" sz="1700" dirty="0" err="1" smtClean="0"/>
              <a:t>так</a:t>
            </a:r>
            <a:r>
              <a:rPr lang="en-US" sz="1700" dirty="0" smtClean="0"/>
              <a:t> </a:t>
            </a:r>
            <a:r>
              <a:rPr lang="en-US" sz="1700" dirty="0" err="1" smtClean="0"/>
              <a:t>как</a:t>
            </a:r>
            <a:r>
              <a:rPr lang="en-US" sz="1700" dirty="0" smtClean="0"/>
              <a:t> </a:t>
            </a:r>
            <a:r>
              <a:rPr lang="en-US" sz="1700" dirty="0" err="1" smtClean="0"/>
              <a:t>он</a:t>
            </a:r>
            <a:r>
              <a:rPr lang="en-US" sz="1700" dirty="0" smtClean="0"/>
              <a:t> </a:t>
            </a:r>
            <a:r>
              <a:rPr lang="en-US" sz="1700" dirty="0" err="1" smtClean="0"/>
              <a:t>равен</a:t>
            </a:r>
            <a:r>
              <a:rPr lang="en-US" sz="1700" dirty="0" smtClean="0"/>
              <a:t> </a:t>
            </a:r>
            <a:r>
              <a:rPr lang="en-US" sz="1700" dirty="0" err="1" smtClean="0"/>
              <a:t>градиенту</a:t>
            </a:r>
            <a:r>
              <a:rPr lang="en-US" sz="1700" dirty="0" smtClean="0"/>
              <a:t> </a:t>
            </a:r>
            <a:r>
              <a:rPr lang="en-US" sz="1700" dirty="0" err="1" smtClean="0"/>
              <a:t>выхода</a:t>
            </a:r>
            <a:r>
              <a:rPr lang="en-US" sz="1700" dirty="0" smtClean="0"/>
              <a:t>, </a:t>
            </a:r>
            <a:r>
              <a:rPr lang="en-US" sz="1700" dirty="0" err="1" smtClean="0"/>
              <a:t>который</a:t>
            </a:r>
            <a:r>
              <a:rPr lang="en-US" sz="1700" dirty="0" smtClean="0"/>
              <a:t> </a:t>
            </a:r>
            <a:r>
              <a:rPr lang="en-US" sz="1700" dirty="0" err="1" smtClean="0"/>
              <a:t>задается</a:t>
            </a:r>
            <a:r>
              <a:rPr lang="en-US" sz="1700" dirty="0" smtClean="0"/>
              <a:t> </a:t>
            </a:r>
            <a:r>
              <a:rPr lang="en-US" sz="1700" dirty="0" err="1" smtClean="0"/>
              <a:t>параметром</a:t>
            </a:r>
            <a:r>
              <a:rPr lang="en-US" sz="1700" dirty="0" smtClean="0"/>
              <a:t> backward </a:t>
            </a:r>
            <a:r>
              <a:rPr lang="en-US" sz="1700" dirty="0" err="1" smtClean="0"/>
              <a:t>метода</a:t>
            </a:r>
            <a:r>
              <a:rPr lang="en-US" sz="1700" dirty="0" smtClean="0"/>
              <a:t>. </a:t>
            </a:r>
            <a:r>
              <a:rPr lang="en-US" sz="1700" dirty="0" err="1" smtClean="0"/>
              <a:t>Итак</a:t>
            </a:r>
            <a:r>
              <a:rPr lang="en-US" sz="1700" dirty="0" smtClean="0"/>
              <a:t>, </a:t>
            </a:r>
            <a:r>
              <a:rPr lang="en-US" sz="1700" dirty="0" err="1" smtClean="0"/>
              <a:t>последний</a:t>
            </a:r>
            <a:r>
              <a:rPr lang="en-US" sz="1700" dirty="0" smtClean="0"/>
              <a:t> </a:t>
            </a:r>
            <a:r>
              <a:rPr lang="en-US" sz="1700" dirty="0" err="1" smtClean="0"/>
              <a:t>шаг</a:t>
            </a:r>
            <a:r>
              <a:rPr lang="en-US" sz="1700" dirty="0" smtClean="0"/>
              <a:t> - </a:t>
            </a:r>
            <a:r>
              <a:rPr lang="en-US" sz="1700" dirty="0" err="1" smtClean="0"/>
              <a:t>обновить</a:t>
            </a:r>
            <a:r>
              <a:rPr lang="en-US" sz="1700" dirty="0" smtClean="0"/>
              <a:t> </a:t>
            </a:r>
            <a:r>
              <a:rPr lang="en-US" sz="1700" dirty="0" err="1" smtClean="0"/>
              <a:t>ядра</a:t>
            </a:r>
            <a:r>
              <a:rPr lang="en-US" sz="1700" dirty="0" smtClean="0"/>
              <a:t> и </a:t>
            </a:r>
            <a:r>
              <a:rPr lang="en-US" sz="1700" dirty="0" err="1" smtClean="0"/>
              <a:t>смещения</a:t>
            </a:r>
            <a:r>
              <a:rPr lang="en-US" sz="1700" dirty="0" smtClean="0"/>
              <a:t> с </a:t>
            </a:r>
            <a:r>
              <a:rPr lang="en-US" sz="1700" dirty="0" err="1" smtClean="0"/>
              <a:t>помощью</a:t>
            </a:r>
            <a:r>
              <a:rPr lang="en-US" sz="1700" dirty="0" smtClean="0"/>
              <a:t> </a:t>
            </a:r>
            <a:r>
              <a:rPr lang="en-US" sz="1700" dirty="0" err="1" smtClean="0"/>
              <a:t>градиентного</a:t>
            </a:r>
            <a:r>
              <a:rPr lang="en-US" sz="1700" dirty="0" smtClean="0"/>
              <a:t> </a:t>
            </a:r>
            <a:r>
              <a:rPr lang="en-US" sz="1700" dirty="0" err="1" smtClean="0"/>
              <a:t>спуска</a:t>
            </a:r>
            <a:r>
              <a:rPr lang="en-US" sz="1700" dirty="0" smtClean="0"/>
              <a:t> и </a:t>
            </a:r>
            <a:r>
              <a:rPr lang="en-US" sz="1700" dirty="0" err="1" smtClean="0"/>
              <a:t>вернуть</a:t>
            </a:r>
            <a:r>
              <a:rPr lang="en-US" sz="1700" dirty="0" smtClean="0"/>
              <a:t> </a:t>
            </a:r>
            <a:r>
              <a:rPr lang="en-US" sz="1700" dirty="0" err="1" smtClean="0"/>
              <a:t>градиент</a:t>
            </a:r>
            <a:r>
              <a:rPr lang="en-US" sz="1700" dirty="0" smtClean="0"/>
              <a:t> </a:t>
            </a:r>
            <a:r>
              <a:rPr lang="en-US" sz="1700" dirty="0" err="1" smtClean="0"/>
              <a:t>входа</a:t>
            </a:r>
            <a:r>
              <a:rPr lang="en-US" sz="1700" dirty="0" smtClean="0"/>
              <a:t>. </a:t>
            </a:r>
            <a:r>
              <a:rPr lang="en-US" sz="1700" dirty="0" err="1" smtClean="0"/>
              <a:t>Вот</a:t>
            </a:r>
            <a:r>
              <a:rPr lang="en-US" sz="1700" dirty="0" smtClean="0"/>
              <a:t> </a:t>
            </a:r>
            <a:r>
              <a:rPr lang="en-US" sz="1700" dirty="0" err="1" smtClean="0"/>
              <a:t>это</a:t>
            </a:r>
            <a:r>
              <a:rPr lang="en-US" sz="1700" dirty="0" smtClean="0"/>
              <a:t> </a:t>
            </a:r>
            <a:r>
              <a:rPr lang="en-US" sz="1700" dirty="0" err="1" smtClean="0"/>
              <a:t>да</a:t>
            </a:r>
            <a:r>
              <a:rPr lang="en-US" sz="1700" dirty="0" smtClean="0"/>
              <a:t> - </a:t>
            </a:r>
            <a:r>
              <a:rPr lang="en-US" sz="1700" dirty="0" err="1" smtClean="0"/>
              <a:t>всего</a:t>
            </a:r>
            <a:r>
              <a:rPr lang="en-US" sz="1700" dirty="0" smtClean="0"/>
              <a:t> 35 </a:t>
            </a:r>
            <a:r>
              <a:rPr lang="en-US" sz="1700" dirty="0" err="1" smtClean="0"/>
              <a:t>строк</a:t>
            </a:r>
            <a:r>
              <a:rPr lang="en-US" sz="1700" dirty="0" smtClean="0"/>
              <a:t> </a:t>
            </a:r>
            <a:r>
              <a:rPr lang="en-US" sz="1700" dirty="0" err="1" smtClean="0"/>
              <a:t>кода</a:t>
            </a:r>
            <a:r>
              <a:rPr lang="en-US" sz="1700" dirty="0" smtClean="0"/>
              <a:t> </a:t>
            </a:r>
            <a:r>
              <a:rPr lang="en-US" sz="1700" dirty="0" err="1" smtClean="0"/>
              <a:t>для</a:t>
            </a:r>
            <a:r>
              <a:rPr lang="en-US" sz="1700" dirty="0" smtClean="0"/>
              <a:t> </a:t>
            </a:r>
            <a:r>
              <a:rPr lang="en-US" sz="1700" dirty="0" err="1" smtClean="0"/>
              <a:t>сверточного</a:t>
            </a:r>
            <a:r>
              <a:rPr lang="en-US" sz="1700" dirty="0" smtClean="0"/>
              <a:t> </a:t>
            </a:r>
            <a:r>
              <a:rPr lang="en-US" sz="1700" dirty="0" err="1" smtClean="0"/>
              <a:t>слоя</a:t>
            </a:r>
            <a:r>
              <a:rPr lang="en-US" sz="1700" dirty="0" smtClean="0"/>
              <a:t>! Я </a:t>
            </a:r>
            <a:r>
              <a:rPr lang="en-US" sz="1700" dirty="0" err="1" smtClean="0"/>
              <a:t>имею</a:t>
            </a:r>
            <a:r>
              <a:rPr lang="en-US" sz="1700" dirty="0" smtClean="0"/>
              <a:t> в </a:t>
            </a:r>
            <a:r>
              <a:rPr lang="en-US" sz="1700" dirty="0" err="1" smtClean="0"/>
              <a:t>виду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</a:t>
            </a:r>
            <a:r>
              <a:rPr lang="en-US" sz="1700" dirty="0" smtClean="0"/>
              <a:t> </a:t>
            </a:r>
            <a:r>
              <a:rPr lang="en-US" sz="1700" dirty="0" err="1" smtClean="0"/>
              <a:t>это</a:t>
            </a:r>
            <a:r>
              <a:rPr lang="en-US" sz="1700" dirty="0" smtClean="0"/>
              <a:t> </a:t>
            </a:r>
            <a:r>
              <a:rPr lang="en-US" sz="1700" dirty="0" err="1" smtClean="0"/>
              <a:t>основной</a:t>
            </a:r>
            <a:r>
              <a:rPr lang="en-US" sz="1700" dirty="0" smtClean="0"/>
              <a:t> </a:t>
            </a:r>
            <a:r>
              <a:rPr lang="en-US" sz="1700" dirty="0" err="1" smtClean="0"/>
              <a:t>элемент</a:t>
            </a:r>
            <a:r>
              <a:rPr lang="en-US" sz="1700" dirty="0" smtClean="0"/>
              <a:t> </a:t>
            </a:r>
            <a:r>
              <a:rPr lang="en-US" sz="1700" dirty="0" err="1" smtClean="0"/>
              <a:t>алгоритмов</a:t>
            </a:r>
            <a:r>
              <a:rPr lang="en-US" sz="1700" dirty="0" smtClean="0"/>
              <a:t> </a:t>
            </a:r>
            <a:r>
              <a:rPr lang="en-US" sz="1700" dirty="0" err="1" smtClean="0"/>
              <a:t>компьютерного</a:t>
            </a:r>
            <a:r>
              <a:rPr lang="en-US" sz="1700" dirty="0" smtClean="0"/>
              <a:t> </a:t>
            </a:r>
            <a:r>
              <a:rPr lang="en-US" sz="1700" dirty="0" err="1" smtClean="0"/>
              <a:t>зрения</a:t>
            </a:r>
            <a:r>
              <a:rPr lang="en-US" sz="1700" dirty="0" smtClean="0"/>
              <a:t>, </a:t>
            </a:r>
            <a:r>
              <a:rPr lang="en-US" sz="1700" dirty="0" err="1" smtClean="0"/>
              <a:t>использующих</a:t>
            </a:r>
            <a:r>
              <a:rPr lang="en-US" sz="1700" dirty="0" smtClean="0"/>
              <a:t> </a:t>
            </a:r>
            <a:r>
              <a:rPr lang="en-US" sz="1700" dirty="0" err="1" smtClean="0"/>
              <a:t>глубокое</a:t>
            </a:r>
            <a:r>
              <a:rPr lang="en-US" sz="1700" dirty="0" smtClean="0"/>
              <a:t> </a:t>
            </a:r>
            <a:r>
              <a:rPr lang="en-US" sz="1700" dirty="0" err="1" smtClean="0"/>
              <a:t>обучение</a:t>
            </a:r>
            <a:r>
              <a:rPr lang="en-US" sz="1700" dirty="0" smtClean="0"/>
              <a:t> </a:t>
            </a:r>
            <a:r>
              <a:rPr lang="en-US" sz="1700" dirty="0" err="1" smtClean="0"/>
              <a:t>сегодня</a:t>
            </a:r>
            <a:r>
              <a:rPr lang="en-US" sz="1700" dirty="0" smtClean="0"/>
              <a:t>. </a:t>
            </a:r>
            <a:r>
              <a:rPr lang="en-US" sz="1700" dirty="0" err="1" smtClean="0"/>
              <a:t>Говоря</a:t>
            </a:r>
            <a:r>
              <a:rPr lang="en-US" sz="1700" dirty="0" smtClean="0"/>
              <a:t> о </a:t>
            </a:r>
            <a:r>
              <a:rPr lang="en-US" sz="1700" dirty="0" err="1" smtClean="0"/>
              <a:t>компьютерном</a:t>
            </a:r>
            <a:r>
              <a:rPr lang="en-US" sz="1700" dirty="0" smtClean="0"/>
              <a:t> </a:t>
            </a:r>
            <a:r>
              <a:rPr lang="en-US" sz="1700" dirty="0" err="1" smtClean="0"/>
              <a:t>зрении</a:t>
            </a:r>
            <a:r>
              <a:rPr lang="en-US" sz="1700" dirty="0" smtClean="0"/>
              <a:t>, я </a:t>
            </a:r>
            <a:r>
              <a:rPr lang="en-US" sz="1700" dirty="0" err="1" smtClean="0"/>
              <a:t>бы</a:t>
            </a:r>
            <a:r>
              <a:rPr lang="en-US" sz="1700" dirty="0" smtClean="0"/>
              <a:t> </a:t>
            </a:r>
            <a:r>
              <a:rPr lang="en-US" sz="1700" dirty="0" err="1" smtClean="0"/>
              <a:t>хотел</a:t>
            </a:r>
            <a:r>
              <a:rPr lang="en-US" sz="1700" dirty="0" smtClean="0"/>
              <a:t> </a:t>
            </a:r>
            <a:r>
              <a:rPr lang="en-US" sz="1700" dirty="0" err="1" smtClean="0"/>
              <a:t>показать</a:t>
            </a:r>
            <a:r>
              <a:rPr lang="en-US" sz="1700" dirty="0" smtClean="0"/>
              <a:t> </a:t>
            </a:r>
            <a:r>
              <a:rPr lang="en-US" sz="1700" dirty="0" err="1" smtClean="0"/>
              <a:t>вам</a:t>
            </a:r>
            <a:r>
              <a:rPr lang="en-US" sz="1700" dirty="0" smtClean="0"/>
              <a:t> </a:t>
            </a:r>
            <a:r>
              <a:rPr lang="en-US" sz="1700" dirty="0" err="1" smtClean="0"/>
              <a:t>возможности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этого</a:t>
            </a:r>
            <a:r>
              <a:rPr lang="en-US" sz="1700" dirty="0" smtClean="0"/>
              <a:t> </a:t>
            </a:r>
            <a:r>
              <a:rPr lang="en-US" sz="1700" dirty="0" err="1" smtClean="0"/>
              <a:t>слоя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практике</a:t>
            </a:r>
            <a:r>
              <a:rPr lang="en-US" sz="1700" dirty="0" smtClean="0"/>
              <a:t>. </a:t>
            </a:r>
            <a:r>
              <a:rPr lang="en-US" sz="1700" dirty="0" err="1" smtClean="0"/>
              <a:t>Как</a:t>
            </a:r>
            <a:r>
              <a:rPr lang="en-US" sz="1700" dirty="0" smtClean="0"/>
              <a:t> я </a:t>
            </a:r>
            <a:r>
              <a:rPr lang="en-US" sz="1700" dirty="0" err="1" smtClean="0"/>
              <a:t>уже</a:t>
            </a:r>
            <a:r>
              <a:rPr lang="en-US" sz="1700" dirty="0" smtClean="0"/>
              <a:t> </a:t>
            </a:r>
            <a:r>
              <a:rPr lang="en-US" sz="1700" dirty="0" err="1" smtClean="0"/>
              <a:t>говорил</a:t>
            </a:r>
            <a:r>
              <a:rPr lang="en-US" sz="1700" dirty="0" smtClean="0"/>
              <a:t> в </a:t>
            </a:r>
            <a:r>
              <a:rPr lang="en-US" sz="1700" dirty="0" err="1" smtClean="0"/>
              <a:t>начале</a:t>
            </a:r>
            <a:r>
              <a:rPr lang="en-US" sz="1700" dirty="0" smtClean="0"/>
              <a:t> </a:t>
            </a:r>
            <a:r>
              <a:rPr lang="en-US" sz="1700" dirty="0" err="1" smtClean="0"/>
              <a:t>видео</a:t>
            </a:r>
            <a:r>
              <a:rPr lang="en-US" sz="1700" dirty="0" smtClean="0"/>
              <a:t>,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могли</a:t>
            </a:r>
            <a:r>
              <a:rPr lang="en-US" sz="1700" dirty="0" smtClean="0"/>
              <a:t> </a:t>
            </a:r>
            <a:r>
              <a:rPr lang="en-US" sz="1700" dirty="0" err="1" smtClean="0"/>
              <a:t>бы</a:t>
            </a:r>
            <a:r>
              <a:rPr lang="en-US" sz="1700" dirty="0" smtClean="0"/>
              <a:t> </a:t>
            </a:r>
            <a:r>
              <a:rPr lang="en-US" sz="1700" dirty="0" err="1" smtClean="0"/>
              <a:t>остановиться</a:t>
            </a:r>
            <a:r>
              <a:rPr lang="en-US" sz="1700" dirty="0" smtClean="0"/>
              <a:t> </a:t>
            </a:r>
            <a:r>
              <a:rPr lang="en-US" sz="1700" dirty="0" err="1" smtClean="0"/>
              <a:t>здесь</a:t>
            </a:r>
            <a:r>
              <a:rPr lang="en-US" sz="1700" dirty="0" smtClean="0"/>
              <a:t>, </a:t>
            </a:r>
            <a:r>
              <a:rPr lang="en-US" sz="1700" dirty="0" err="1" smtClean="0"/>
              <a:t>но</a:t>
            </a:r>
            <a:r>
              <a:rPr lang="en-US" sz="1700" dirty="0" smtClean="0"/>
              <a:t> </a:t>
            </a:r>
            <a:r>
              <a:rPr lang="en-US" sz="1700" dirty="0" err="1" smtClean="0"/>
              <a:t>если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хотим</a:t>
            </a:r>
            <a:r>
              <a:rPr lang="en-US" sz="1700" dirty="0" smtClean="0"/>
              <a:t> </a:t>
            </a:r>
            <a:r>
              <a:rPr lang="en-US" sz="1700" dirty="0" err="1" smtClean="0"/>
              <a:t>использовать</a:t>
            </a:r>
            <a:r>
              <a:rPr lang="en-US" sz="1700" dirty="0" smtClean="0"/>
              <a:t> </a:t>
            </a:r>
            <a:r>
              <a:rPr lang="en-US" sz="1700" dirty="0" err="1" smtClean="0"/>
              <a:t>слой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практике</a:t>
            </a:r>
            <a:r>
              <a:rPr lang="en-US" sz="1700" dirty="0" smtClean="0"/>
              <a:t>, </a:t>
            </a:r>
            <a:r>
              <a:rPr lang="en-US" sz="1700" dirty="0" err="1" smtClean="0"/>
              <a:t>нам</a:t>
            </a:r>
            <a:r>
              <a:rPr lang="en-US" sz="1700" dirty="0" smtClean="0"/>
              <a:t> </a:t>
            </a:r>
            <a:r>
              <a:rPr lang="en-US" sz="1700" dirty="0" err="1" smtClean="0"/>
              <a:t>нужно</a:t>
            </a:r>
            <a:r>
              <a:rPr lang="en-US" sz="1700" dirty="0" smtClean="0"/>
              <a:t> </a:t>
            </a:r>
            <a:r>
              <a:rPr lang="en-US" sz="1700" dirty="0" err="1" smtClean="0"/>
              <a:t>реализовать</a:t>
            </a:r>
            <a:r>
              <a:rPr lang="en-US" sz="1700" dirty="0" smtClean="0"/>
              <a:t> </a:t>
            </a:r>
            <a:r>
              <a:rPr lang="en-US" sz="1700" dirty="0" err="1" smtClean="0"/>
              <a:t>еще</a:t>
            </a:r>
            <a:r>
              <a:rPr lang="en-US" sz="1700" dirty="0" smtClean="0"/>
              <a:t> </a:t>
            </a:r>
            <a:r>
              <a:rPr lang="en-US" sz="1700" dirty="0" err="1" smtClean="0"/>
              <a:t>несколько</a:t>
            </a:r>
            <a:r>
              <a:rPr lang="en-US" sz="1700" dirty="0" smtClean="0"/>
              <a:t> </a:t>
            </a:r>
            <a:r>
              <a:rPr lang="en-US" sz="1700" dirty="0" err="1" smtClean="0"/>
              <a:t>вещей</a:t>
            </a:r>
            <a:r>
              <a:rPr lang="en-US" sz="1700" dirty="0" smtClean="0"/>
              <a:t>. </a:t>
            </a:r>
            <a:r>
              <a:rPr lang="en-US" sz="1700" dirty="0" err="1" smtClean="0"/>
              <a:t>Конечная</a:t>
            </a:r>
            <a:r>
              <a:rPr lang="en-US" sz="1700" dirty="0" smtClean="0"/>
              <a:t> </a:t>
            </a:r>
            <a:r>
              <a:rPr lang="en-US" sz="1700" dirty="0" err="1" smtClean="0"/>
              <a:t>цель</a:t>
            </a:r>
            <a:r>
              <a:rPr lang="en-US" sz="1700" dirty="0" smtClean="0"/>
              <a:t> - </a:t>
            </a:r>
            <a:r>
              <a:rPr lang="en-US" sz="1700" dirty="0" err="1" smtClean="0"/>
              <a:t>решить</a:t>
            </a:r>
            <a:r>
              <a:rPr lang="en-US" sz="1700" dirty="0" smtClean="0"/>
              <a:t> </a:t>
            </a:r>
            <a:r>
              <a:rPr lang="en-US" sz="1700" dirty="0" err="1" smtClean="0"/>
              <a:t>набор</a:t>
            </a:r>
            <a:r>
              <a:rPr lang="en-US" sz="1700" dirty="0" smtClean="0"/>
              <a:t> </a:t>
            </a:r>
            <a:r>
              <a:rPr lang="en-US" sz="1700" dirty="0" err="1" smtClean="0"/>
              <a:t>данных</a:t>
            </a:r>
            <a:r>
              <a:rPr lang="en-US" sz="1700" dirty="0" smtClean="0"/>
              <a:t> MNIST. </a:t>
            </a:r>
            <a:r>
              <a:rPr lang="en-US" sz="1700" dirty="0" err="1" smtClean="0"/>
              <a:t>Если</a:t>
            </a:r>
            <a:r>
              <a:rPr lang="en-US" sz="1700" dirty="0" smtClean="0"/>
              <a:t> </a:t>
            </a:r>
            <a:r>
              <a:rPr lang="en-US" sz="1700" dirty="0" err="1" smtClean="0"/>
              <a:t>вы</a:t>
            </a:r>
            <a:r>
              <a:rPr lang="en-US" sz="1700" dirty="0" smtClean="0"/>
              <a:t> </a:t>
            </a:r>
            <a:r>
              <a:rPr lang="en-US" sz="1700" dirty="0" err="1" smtClean="0"/>
              <a:t>не</a:t>
            </a:r>
            <a:r>
              <a:rPr lang="en-US" sz="1700" dirty="0" smtClean="0"/>
              <a:t> </a:t>
            </a:r>
            <a:r>
              <a:rPr lang="en-US" sz="1700" dirty="0" err="1" smtClean="0"/>
              <a:t>знаете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</a:t>
            </a:r>
            <a:r>
              <a:rPr lang="en-US" sz="1700" dirty="0" smtClean="0"/>
              <a:t> </a:t>
            </a:r>
            <a:r>
              <a:rPr lang="en-US" sz="1700" dirty="0" err="1" smtClean="0"/>
              <a:t>такое</a:t>
            </a:r>
            <a:r>
              <a:rPr lang="en-US" sz="1700" dirty="0" smtClean="0"/>
              <a:t> MNIST, </a:t>
            </a:r>
            <a:r>
              <a:rPr lang="en-US" sz="1700" dirty="0" err="1" smtClean="0"/>
              <a:t>это</a:t>
            </a:r>
            <a:r>
              <a:rPr lang="en-US" sz="1700" dirty="0" smtClean="0"/>
              <a:t> </a:t>
            </a:r>
            <a:r>
              <a:rPr lang="en-US" sz="1700" dirty="0" err="1" smtClean="0"/>
              <a:t>набор</a:t>
            </a:r>
            <a:r>
              <a:rPr lang="en-US" sz="1700" dirty="0" smtClean="0"/>
              <a:t> </a:t>
            </a:r>
            <a:r>
              <a:rPr lang="en-US" sz="1700" dirty="0" err="1" smtClean="0"/>
              <a:t>данных</a:t>
            </a:r>
            <a:r>
              <a:rPr lang="en-US" sz="1700" dirty="0" smtClean="0"/>
              <a:t> </a:t>
            </a:r>
            <a:r>
              <a:rPr lang="en-US" sz="1700" dirty="0" err="1" smtClean="0"/>
              <a:t>рукописных</a:t>
            </a:r>
            <a:r>
              <a:rPr lang="en-US" sz="1700" dirty="0" smtClean="0"/>
              <a:t> </a:t>
            </a:r>
            <a:r>
              <a:rPr lang="en-US" sz="1700" dirty="0" err="1" smtClean="0"/>
              <a:t>цифр</a:t>
            </a:r>
            <a:r>
              <a:rPr lang="en-US" sz="1700" dirty="0" smtClean="0"/>
              <a:t> </a:t>
            </a:r>
            <a:r>
              <a:rPr lang="en-US" sz="1700" dirty="0" err="1" smtClean="0"/>
              <a:t>от</a:t>
            </a:r>
            <a:r>
              <a:rPr lang="en-US" sz="1700" dirty="0" smtClean="0"/>
              <a:t> 0 </a:t>
            </a:r>
            <a:r>
              <a:rPr lang="en-US" sz="1700" dirty="0" err="1" smtClean="0"/>
              <a:t>до</a:t>
            </a:r>
            <a:r>
              <a:rPr lang="en-US" sz="1700" dirty="0" smtClean="0"/>
              <a:t> 9. </a:t>
            </a:r>
            <a:r>
              <a:rPr lang="en-US" sz="1700" dirty="0" err="1" smtClean="0"/>
              <a:t>Вот</a:t>
            </a:r>
            <a:r>
              <a:rPr lang="en-US" sz="1700" dirty="0" smtClean="0"/>
              <a:t> </a:t>
            </a:r>
            <a:r>
              <a:rPr lang="en-US" sz="1700" dirty="0" err="1" smtClean="0"/>
              <a:t>образец</a:t>
            </a:r>
            <a:r>
              <a:rPr lang="en-US" sz="1700" dirty="0" smtClean="0"/>
              <a:t> </a:t>
            </a:r>
            <a:r>
              <a:rPr lang="en-US" sz="1700" dirty="0" err="1" smtClean="0"/>
              <a:t>из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этого</a:t>
            </a:r>
            <a:r>
              <a:rPr lang="en-US" sz="1700" dirty="0" smtClean="0"/>
              <a:t> </a:t>
            </a:r>
            <a:r>
              <a:rPr lang="en-US" sz="1700" dirty="0" err="1" smtClean="0"/>
              <a:t>набора</a:t>
            </a:r>
            <a:r>
              <a:rPr lang="en-US" sz="1700" dirty="0" smtClean="0"/>
              <a:t> </a:t>
            </a:r>
            <a:r>
              <a:rPr lang="en-US" sz="1700" dirty="0" err="1" smtClean="0"/>
              <a:t>данных</a:t>
            </a:r>
            <a:r>
              <a:rPr lang="en-US" sz="1700" dirty="0" smtClean="0"/>
              <a:t>. </a:t>
            </a:r>
            <a:r>
              <a:rPr lang="en-US" sz="1700" dirty="0" err="1" smtClean="0"/>
              <a:t>Каждое</a:t>
            </a:r>
            <a:r>
              <a:rPr lang="en-US" sz="1700" dirty="0" smtClean="0"/>
              <a:t> </a:t>
            </a:r>
            <a:r>
              <a:rPr lang="en-US" sz="1700" dirty="0" err="1" smtClean="0"/>
              <a:t>изображение</a:t>
            </a:r>
            <a:r>
              <a:rPr lang="en-US" sz="1700" dirty="0" smtClean="0"/>
              <a:t> </a:t>
            </a:r>
            <a:r>
              <a:rPr lang="en-US" sz="1700" dirty="0" err="1" smtClean="0"/>
              <a:t>имеет</a:t>
            </a:r>
            <a:r>
              <a:rPr lang="en-US" sz="1700" dirty="0" smtClean="0"/>
              <a:t> </a:t>
            </a:r>
            <a:r>
              <a:rPr lang="en-US" sz="1700" dirty="0" err="1" smtClean="0"/>
              <a:t>размер</a:t>
            </a:r>
            <a:r>
              <a:rPr lang="en-US" sz="1700" dirty="0" smtClean="0"/>
              <a:t> 28 </a:t>
            </a:r>
            <a:r>
              <a:rPr lang="en-US" sz="1700" dirty="0" err="1" smtClean="0"/>
              <a:t>на</a:t>
            </a:r>
            <a:r>
              <a:rPr lang="en-US" sz="1700" dirty="0" smtClean="0"/>
              <a:t> 28 </a:t>
            </a:r>
            <a:r>
              <a:rPr lang="en-US" sz="1700" dirty="0" err="1" smtClean="0"/>
              <a:t>пикселей</a:t>
            </a:r>
            <a:r>
              <a:rPr lang="en-US" sz="1700" dirty="0" smtClean="0"/>
              <a:t> в </a:t>
            </a:r>
            <a:r>
              <a:rPr lang="en-US" sz="1700" dirty="0" err="1" smtClean="0"/>
              <a:t>градациях</a:t>
            </a:r>
            <a:r>
              <a:rPr lang="en-US" sz="1700" dirty="0" smtClean="0"/>
              <a:t> </a:t>
            </a:r>
            <a:r>
              <a:rPr lang="en-US" sz="1700" dirty="0" err="1" smtClean="0"/>
              <a:t>серого</a:t>
            </a:r>
            <a:r>
              <a:rPr lang="en-US" sz="1700" dirty="0" smtClean="0"/>
              <a:t> </a:t>
            </a:r>
            <a:r>
              <a:rPr lang="en-US" sz="1700" dirty="0" err="1" smtClean="0"/>
              <a:t>цвета</a:t>
            </a:r>
            <a:r>
              <a:rPr lang="en-US" sz="1700" dirty="0" smtClean="0"/>
              <a:t>. </a:t>
            </a:r>
            <a:r>
              <a:rPr lang="en-US" sz="1700" dirty="0" err="1" smtClean="0"/>
              <a:t>Цель</a:t>
            </a:r>
            <a:r>
              <a:rPr lang="en-US" sz="1700" dirty="0" smtClean="0"/>
              <a:t> </a:t>
            </a:r>
            <a:r>
              <a:rPr lang="en-US" sz="1700" dirty="0" err="1" smtClean="0"/>
              <a:t>состоит</a:t>
            </a:r>
            <a:r>
              <a:rPr lang="en-US" sz="1700" dirty="0" smtClean="0"/>
              <a:t> в </a:t>
            </a:r>
            <a:r>
              <a:rPr lang="en-US" sz="1700" dirty="0" err="1" smtClean="0"/>
              <a:t>том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чтобы</a:t>
            </a:r>
            <a:r>
              <a:rPr lang="en-US" sz="1700" dirty="0" smtClean="0"/>
              <a:t> </a:t>
            </a:r>
            <a:r>
              <a:rPr lang="en-US" sz="1700" dirty="0" err="1" smtClean="0"/>
              <a:t>создать</a:t>
            </a:r>
            <a:r>
              <a:rPr lang="en-US" sz="1700" dirty="0" smtClean="0"/>
              <a:t> </a:t>
            </a:r>
            <a:r>
              <a:rPr lang="en-US" sz="1700" dirty="0" err="1" smtClean="0"/>
              <a:t>нейронную</a:t>
            </a:r>
            <a:r>
              <a:rPr lang="en-US" sz="1700" dirty="0" smtClean="0"/>
              <a:t> </a:t>
            </a:r>
            <a:r>
              <a:rPr lang="en-US" sz="1700" dirty="0" err="1" smtClean="0"/>
              <a:t>сеть</a:t>
            </a:r>
            <a:r>
              <a:rPr lang="en-US" sz="1700" dirty="0" smtClean="0"/>
              <a:t>, </a:t>
            </a:r>
            <a:r>
              <a:rPr lang="en-US" sz="1700" dirty="0" err="1" smtClean="0"/>
              <a:t>способную</a:t>
            </a:r>
            <a:r>
              <a:rPr lang="en-US" sz="1700" dirty="0" smtClean="0"/>
              <a:t> </a:t>
            </a:r>
            <a:r>
              <a:rPr lang="en-US" sz="1700" dirty="0" err="1" smtClean="0"/>
              <a:t>определить</a:t>
            </a:r>
            <a:r>
              <a:rPr lang="en-US" sz="1700" dirty="0" smtClean="0"/>
              <a:t>, </a:t>
            </a:r>
            <a:r>
              <a:rPr lang="en-US" sz="1700" dirty="0" err="1" smtClean="0"/>
              <a:t>какая</a:t>
            </a:r>
            <a:r>
              <a:rPr lang="en-US" sz="1700" dirty="0" smtClean="0"/>
              <a:t> </a:t>
            </a:r>
            <a:r>
              <a:rPr lang="en-US" sz="1700" dirty="0" err="1" smtClean="0"/>
              <a:t>цифра</a:t>
            </a:r>
            <a:r>
              <a:rPr lang="en-US" sz="1700" dirty="0" smtClean="0"/>
              <a:t> </a:t>
            </a:r>
            <a:r>
              <a:rPr lang="en-US" sz="1700" dirty="0" err="1" smtClean="0"/>
              <a:t>написана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данном</a:t>
            </a:r>
            <a:r>
              <a:rPr lang="en-US" sz="1700" dirty="0" smtClean="0"/>
              <a:t> </a:t>
            </a:r>
            <a:r>
              <a:rPr lang="en-US" sz="1700" dirty="0" err="1" smtClean="0"/>
              <a:t>изображении</a:t>
            </a:r>
            <a:r>
              <a:rPr lang="en-US" sz="1700" dirty="0" smtClean="0"/>
              <a:t>. </a:t>
            </a:r>
            <a:r>
              <a:rPr lang="en-US" sz="1700" dirty="0" err="1" smtClean="0"/>
              <a:t>Правда</a:t>
            </a:r>
            <a:r>
              <a:rPr lang="en-US" sz="1700" dirty="0" smtClean="0"/>
              <a:t> в </a:t>
            </a:r>
            <a:r>
              <a:rPr lang="en-US" sz="1700" dirty="0" err="1" smtClean="0"/>
              <a:t>том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</a:t>
            </a:r>
            <a:r>
              <a:rPr lang="en-US" sz="1700" dirty="0" smtClean="0"/>
              <a:t> </a:t>
            </a:r>
            <a:r>
              <a:rPr lang="en-US" sz="1700" dirty="0" err="1" smtClean="0"/>
              <a:t>наш</a:t>
            </a:r>
            <a:r>
              <a:rPr lang="en-US" sz="1700" dirty="0" smtClean="0"/>
              <a:t> </a:t>
            </a:r>
            <a:r>
              <a:rPr lang="en-US" sz="1700" dirty="0" err="1" smtClean="0"/>
              <a:t>код</a:t>
            </a:r>
            <a:r>
              <a:rPr lang="en-US" sz="1700" dirty="0" smtClean="0"/>
              <a:t> </a:t>
            </a:r>
            <a:r>
              <a:rPr lang="en-US" sz="1700" dirty="0" err="1" smtClean="0"/>
              <a:t>не</a:t>
            </a:r>
            <a:r>
              <a:rPr lang="en-US" sz="1700" dirty="0" smtClean="0"/>
              <a:t> </a:t>
            </a:r>
            <a:r>
              <a:rPr lang="en-US" sz="1700" dirty="0" err="1" smtClean="0"/>
              <a:t>супер</a:t>
            </a:r>
            <a:r>
              <a:rPr lang="en-US" sz="1700" dirty="0" smtClean="0"/>
              <a:t> </a:t>
            </a:r>
            <a:r>
              <a:rPr lang="en-US" sz="1700" dirty="0" err="1" smtClean="0"/>
              <a:t>оптимизирован</a:t>
            </a:r>
            <a:r>
              <a:rPr lang="en-US" sz="1700" dirty="0" smtClean="0"/>
              <a:t> и в </a:t>
            </a:r>
            <a:r>
              <a:rPr lang="en-US" sz="1700" dirty="0" err="1" smtClean="0"/>
              <a:t>настоящее</a:t>
            </a:r>
            <a:r>
              <a:rPr lang="en-US" sz="1700" dirty="0" smtClean="0"/>
              <a:t> </a:t>
            </a:r>
            <a:r>
              <a:rPr lang="en-US" sz="1700" dirty="0" err="1" smtClean="0"/>
              <a:t>время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ограничены</a:t>
            </a:r>
            <a:r>
              <a:rPr lang="en-US" sz="1700" dirty="0" smtClean="0"/>
              <a:t> </a:t>
            </a:r>
            <a:r>
              <a:rPr lang="en-US" sz="1700" dirty="0" err="1" smtClean="0"/>
              <a:t>вычислительной</a:t>
            </a:r>
            <a:r>
              <a:rPr lang="en-US" sz="1700" dirty="0" smtClean="0"/>
              <a:t> </a:t>
            </a:r>
            <a:r>
              <a:rPr lang="en-US" sz="1700" dirty="0" err="1" smtClean="0"/>
              <a:t>мощностью</a:t>
            </a:r>
            <a:r>
              <a:rPr lang="en-US" sz="1700" dirty="0" smtClean="0"/>
              <a:t> ЦПУ. </a:t>
            </a:r>
            <a:r>
              <a:rPr lang="en-US" sz="1700" dirty="0" err="1" smtClean="0"/>
              <a:t>Из-за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этого</a:t>
            </a:r>
            <a:r>
              <a:rPr lang="en-US" sz="1700" dirty="0" smtClean="0"/>
              <a:t> </a:t>
            </a:r>
            <a:r>
              <a:rPr lang="en-US" sz="1700" dirty="0" err="1" smtClean="0"/>
              <a:t>может</a:t>
            </a:r>
            <a:r>
              <a:rPr lang="en-US" sz="1700" dirty="0" smtClean="0"/>
              <a:t> </a:t>
            </a:r>
            <a:r>
              <a:rPr lang="en-US" sz="1700" dirty="0" err="1" smtClean="0"/>
              <a:t>потребоваться</a:t>
            </a:r>
            <a:r>
              <a:rPr lang="en-US" sz="1700" dirty="0" smtClean="0"/>
              <a:t> </a:t>
            </a:r>
            <a:r>
              <a:rPr lang="en-US" sz="1700" dirty="0" err="1" smtClean="0"/>
              <a:t>некоторое</a:t>
            </a:r>
            <a:r>
              <a:rPr lang="en-US" sz="1700" dirty="0" smtClean="0"/>
              <a:t> </a:t>
            </a:r>
            <a:r>
              <a:rPr lang="en-US" sz="1700" dirty="0" err="1" smtClean="0"/>
              <a:t>время</a:t>
            </a:r>
            <a:r>
              <a:rPr lang="en-US" sz="1700" dirty="0" smtClean="0"/>
              <a:t> </a:t>
            </a:r>
            <a:r>
              <a:rPr lang="en-US" sz="1700" dirty="0" err="1" smtClean="0"/>
              <a:t>для</a:t>
            </a:r>
            <a:r>
              <a:rPr lang="en-US" sz="1700" dirty="0" smtClean="0"/>
              <a:t> </a:t>
            </a:r>
            <a:r>
              <a:rPr lang="en-US" sz="1700" dirty="0" err="1" smtClean="0"/>
              <a:t>обучения</a:t>
            </a:r>
            <a:r>
              <a:rPr lang="en-US" sz="1700" dirty="0" smtClean="0"/>
              <a:t> </a:t>
            </a:r>
            <a:r>
              <a:rPr lang="en-US" sz="1700" dirty="0" err="1" smtClean="0"/>
              <a:t>нейронной</a:t>
            </a:r>
            <a:r>
              <a:rPr lang="en-US" sz="1700" dirty="0" smtClean="0"/>
              <a:t> </a:t>
            </a:r>
            <a:r>
              <a:rPr lang="en-US" sz="1700" dirty="0" err="1" smtClean="0"/>
              <a:t>сети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всем</a:t>
            </a:r>
            <a:r>
              <a:rPr lang="en-US" sz="1700" dirty="0" smtClean="0"/>
              <a:t> </a:t>
            </a:r>
            <a:r>
              <a:rPr lang="en-US" sz="1700" dirty="0" err="1" smtClean="0"/>
              <a:t>наборе</a:t>
            </a:r>
            <a:r>
              <a:rPr lang="en-US" sz="1700" dirty="0" smtClean="0"/>
              <a:t> </a:t>
            </a:r>
            <a:r>
              <a:rPr lang="en-US" sz="1700" dirty="0" err="1" smtClean="0"/>
              <a:t>данных</a:t>
            </a:r>
            <a:r>
              <a:rPr lang="en-US" sz="1700" dirty="0" smtClean="0"/>
              <a:t> </a:t>
            </a:r>
            <a:r>
              <a:rPr lang="en-US" sz="1700" dirty="0" err="1" smtClean="0"/>
              <a:t>из</a:t>
            </a:r>
            <a:r>
              <a:rPr lang="en-US" sz="1700" dirty="0" smtClean="0"/>
              <a:t> 60 000 </a:t>
            </a:r>
            <a:r>
              <a:rPr lang="en-US" sz="1700" dirty="0" err="1" smtClean="0"/>
              <a:t>изображений</a:t>
            </a:r>
            <a:r>
              <a:rPr lang="en-US" sz="1700" dirty="0" smtClean="0"/>
              <a:t>. </a:t>
            </a:r>
            <a:r>
              <a:rPr lang="en-US" sz="1700" dirty="0" err="1" smtClean="0"/>
              <a:t>Поэтому</a:t>
            </a:r>
            <a:r>
              <a:rPr lang="en-US" sz="1700" dirty="0" smtClean="0"/>
              <a:t> </a:t>
            </a:r>
            <a:r>
              <a:rPr lang="en-US" sz="1700" dirty="0" err="1" smtClean="0"/>
              <a:t>для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этого</a:t>
            </a:r>
            <a:r>
              <a:rPr lang="en-US" sz="1700" dirty="0" smtClean="0"/>
              <a:t> </a:t>
            </a:r>
            <a:r>
              <a:rPr lang="en-US" sz="1700" dirty="0" err="1" smtClean="0"/>
              <a:t>примера</a:t>
            </a:r>
            <a:r>
              <a:rPr lang="en-US" sz="1700" dirty="0" smtClean="0"/>
              <a:t> я </a:t>
            </a:r>
            <a:r>
              <a:rPr lang="en-US" sz="1700" dirty="0" err="1" smtClean="0"/>
              <a:t>решил</a:t>
            </a:r>
            <a:r>
              <a:rPr lang="en-US" sz="1700" dirty="0" smtClean="0"/>
              <a:t> </a:t>
            </a:r>
            <a:r>
              <a:rPr lang="en-US" sz="1700" dirty="0" err="1" smtClean="0"/>
              <a:t>ограничить</a:t>
            </a:r>
            <a:r>
              <a:rPr lang="en-US" sz="1700" dirty="0" smtClean="0"/>
              <a:t> </a:t>
            </a:r>
            <a:r>
              <a:rPr lang="en-US" sz="1700" dirty="0" err="1" smtClean="0"/>
              <a:t>классификацию</a:t>
            </a:r>
            <a:r>
              <a:rPr lang="en-US" sz="1700" dirty="0" smtClean="0"/>
              <a:t> </a:t>
            </a:r>
            <a:r>
              <a:rPr lang="en-US" sz="1700" dirty="0" err="1" smtClean="0"/>
              <a:t>только</a:t>
            </a:r>
            <a:r>
              <a:rPr lang="en-US" sz="1700" dirty="0" smtClean="0"/>
              <a:t> </a:t>
            </a:r>
            <a:r>
              <a:rPr lang="en-US" sz="1700" dirty="0" err="1" smtClean="0"/>
              <a:t>двумя</a:t>
            </a:r>
            <a:r>
              <a:rPr lang="en-US" sz="1700" dirty="0" smtClean="0"/>
              <a:t> </a:t>
            </a:r>
            <a:r>
              <a:rPr lang="en-US" sz="1700" dirty="0" err="1" smtClean="0"/>
              <a:t>цифрами</a:t>
            </a:r>
            <a:r>
              <a:rPr lang="en-US" sz="1700" dirty="0" smtClean="0"/>
              <a:t> (0 и 1), </a:t>
            </a:r>
            <a:r>
              <a:rPr lang="en-US" sz="1700" dirty="0" err="1" smtClean="0"/>
              <a:t>но</a:t>
            </a:r>
            <a:r>
              <a:rPr lang="en-US" sz="1700" dirty="0" smtClean="0"/>
              <a:t> </a:t>
            </a:r>
            <a:r>
              <a:rPr lang="en-US" sz="1700" dirty="0" err="1" smtClean="0"/>
              <a:t>ничто</a:t>
            </a:r>
            <a:r>
              <a:rPr lang="en-US" sz="1700" dirty="0" smtClean="0"/>
              <a:t> </a:t>
            </a:r>
            <a:r>
              <a:rPr lang="en-US" sz="1700" dirty="0" err="1" smtClean="0"/>
              <a:t>не</a:t>
            </a:r>
            <a:r>
              <a:rPr lang="en-US" sz="1700" dirty="0" smtClean="0"/>
              <a:t> </a:t>
            </a:r>
            <a:r>
              <a:rPr lang="en-US" sz="1700" dirty="0" err="1" smtClean="0"/>
              <a:t>мешает</a:t>
            </a:r>
            <a:r>
              <a:rPr lang="en-US" sz="1700" dirty="0" smtClean="0"/>
              <a:t> </a:t>
            </a:r>
            <a:r>
              <a:rPr lang="en-US" sz="1700" dirty="0" err="1" smtClean="0"/>
              <a:t>вам</a:t>
            </a:r>
            <a:r>
              <a:rPr lang="en-US" sz="1700" dirty="0" smtClean="0"/>
              <a:t> </a:t>
            </a:r>
            <a:r>
              <a:rPr lang="en-US" sz="1700" dirty="0" err="1" smtClean="0"/>
              <a:t>изменить</a:t>
            </a:r>
            <a:r>
              <a:rPr lang="en-US" sz="1700" dirty="0" smtClean="0"/>
              <a:t> </a:t>
            </a:r>
            <a:r>
              <a:rPr lang="en-US" sz="1700" dirty="0" err="1" smtClean="0"/>
              <a:t>это</a:t>
            </a:r>
            <a:r>
              <a:rPr lang="en-US" sz="1700" dirty="0" smtClean="0"/>
              <a:t>. </a:t>
            </a:r>
            <a:r>
              <a:rPr lang="en-US" sz="1700" dirty="0" err="1" smtClean="0"/>
              <a:t>Теперь</a:t>
            </a:r>
            <a:r>
              <a:rPr lang="en-US" sz="1700" dirty="0" smtClean="0"/>
              <a:t>, </a:t>
            </a:r>
            <a:r>
              <a:rPr lang="en-US" sz="1700" dirty="0" err="1" smtClean="0"/>
              <a:t>когда</a:t>
            </a:r>
            <a:r>
              <a:rPr lang="en-US" sz="1700" dirty="0" smtClean="0"/>
              <a:t> </a:t>
            </a:r>
            <a:r>
              <a:rPr lang="en-US" sz="1700" dirty="0" err="1" smtClean="0"/>
              <a:t>вы</a:t>
            </a:r>
            <a:r>
              <a:rPr lang="en-US" sz="1700" dirty="0" smtClean="0"/>
              <a:t> </a:t>
            </a:r>
            <a:r>
              <a:rPr lang="en-US" sz="1700" dirty="0" err="1" smtClean="0"/>
              <a:t>знаете</a:t>
            </a:r>
            <a:r>
              <a:rPr lang="en-US" sz="1700" dirty="0" smtClean="0"/>
              <a:t>, </a:t>
            </a:r>
            <a:r>
              <a:rPr lang="en-US" sz="1700" dirty="0" err="1" smtClean="0"/>
              <a:t>куда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направляемся</a:t>
            </a:r>
            <a:r>
              <a:rPr lang="en-US" sz="1700" dirty="0" smtClean="0"/>
              <a:t>, </a:t>
            </a:r>
            <a:r>
              <a:rPr lang="en-US" sz="1700" dirty="0" err="1" smtClean="0"/>
              <a:t>давайте</a:t>
            </a:r>
            <a:r>
              <a:rPr lang="en-US" sz="1700" dirty="0" smtClean="0"/>
              <a:t> </a:t>
            </a:r>
            <a:r>
              <a:rPr lang="en-US" sz="1700" dirty="0" err="1" smtClean="0"/>
              <a:t>расскажу</a:t>
            </a:r>
            <a:r>
              <a:rPr lang="en-US" sz="1700" dirty="0" smtClean="0"/>
              <a:t> </a:t>
            </a:r>
            <a:r>
              <a:rPr lang="en-US" sz="1700" dirty="0" err="1" smtClean="0"/>
              <a:t>вам</a:t>
            </a:r>
            <a:r>
              <a:rPr lang="en-US" sz="1700" dirty="0" smtClean="0"/>
              <a:t>, </a:t>
            </a:r>
            <a:r>
              <a:rPr lang="en-US" sz="1700" dirty="0" err="1" smtClean="0"/>
              <a:t>зачем</a:t>
            </a:r>
            <a:r>
              <a:rPr lang="en-US" sz="1700" dirty="0" smtClean="0"/>
              <a:t> </a:t>
            </a:r>
            <a:r>
              <a:rPr lang="en-US" sz="1700" dirty="0" err="1" smtClean="0"/>
              <a:t>нам</a:t>
            </a:r>
            <a:r>
              <a:rPr lang="en-US" sz="1700" dirty="0" smtClean="0"/>
              <a:t> </a:t>
            </a:r>
            <a:r>
              <a:rPr lang="en-US" sz="1700" dirty="0" err="1" smtClean="0"/>
              <a:t>нужны</a:t>
            </a:r>
            <a:r>
              <a:rPr lang="en-US" sz="1700" dirty="0" smtClean="0"/>
              <a:t> </a:t>
            </a:r>
            <a:r>
              <a:rPr lang="en-US" sz="1700" dirty="0" err="1" smtClean="0"/>
              <a:t>следующие</a:t>
            </a:r>
            <a:r>
              <a:rPr lang="en-US" sz="1700" dirty="0" smtClean="0"/>
              <a:t> </a:t>
            </a:r>
            <a:r>
              <a:rPr lang="en-US" sz="1700" dirty="0" err="1" smtClean="0"/>
              <a:t>вещи</a:t>
            </a:r>
            <a:r>
              <a:rPr lang="en-US" sz="1700" dirty="0" smtClean="0"/>
              <a:t>: </a:t>
            </a:r>
            <a:r>
              <a:rPr lang="en-US" sz="1700" dirty="0" err="1" smtClean="0"/>
              <a:t>слой</a:t>
            </a:r>
            <a:r>
              <a:rPr lang="en-US" sz="1700" dirty="0" smtClean="0"/>
              <a:t> </a:t>
            </a:r>
            <a:r>
              <a:rPr lang="en-US" sz="1700" dirty="0" err="1" smtClean="0"/>
              <a:t>изменения</a:t>
            </a:r>
            <a:r>
              <a:rPr lang="en-US" sz="1700" dirty="0" smtClean="0"/>
              <a:t> </a:t>
            </a:r>
            <a:r>
              <a:rPr lang="en-US" sz="1700" dirty="0" err="1" smtClean="0"/>
              <a:t>формы</a:t>
            </a:r>
            <a:r>
              <a:rPr lang="en-US" sz="1700" dirty="0" smtClean="0"/>
              <a:t> </a:t>
            </a:r>
            <a:r>
              <a:rPr lang="en-US" sz="1700" dirty="0" err="1" smtClean="0"/>
              <a:t>необходим</a:t>
            </a:r>
            <a:r>
              <a:rPr lang="en-US" sz="1700" dirty="0" smtClean="0"/>
              <a:t> </a:t>
            </a:r>
            <a:r>
              <a:rPr lang="en-US" sz="1700" dirty="0" err="1" smtClean="0"/>
              <a:t>для</a:t>
            </a:r>
            <a:r>
              <a:rPr lang="en-US" sz="1700" dirty="0" smtClean="0"/>
              <a:t> </a:t>
            </a:r>
            <a:r>
              <a:rPr lang="en-US" sz="1700" dirty="0" err="1" smtClean="0"/>
              <a:t>того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чтобы</a:t>
            </a:r>
            <a:r>
              <a:rPr lang="en-US" sz="1700" dirty="0" smtClean="0"/>
              <a:t> </a:t>
            </a:r>
            <a:r>
              <a:rPr lang="en-US" sz="1700" dirty="0" err="1" smtClean="0"/>
              <a:t>выход</a:t>
            </a:r>
            <a:r>
              <a:rPr lang="en-US" sz="1700" dirty="0" smtClean="0"/>
              <a:t> </a:t>
            </a:r>
            <a:r>
              <a:rPr lang="en-US" sz="1700" dirty="0" err="1" smtClean="0"/>
              <a:t>сверточного</a:t>
            </a:r>
            <a:r>
              <a:rPr lang="en-US" sz="1700" dirty="0" smtClean="0"/>
              <a:t> </a:t>
            </a:r>
            <a:r>
              <a:rPr lang="en-US" sz="1700" dirty="0" err="1" smtClean="0"/>
              <a:t>слоя</a:t>
            </a:r>
            <a:r>
              <a:rPr lang="en-US" sz="1700" dirty="0" smtClean="0"/>
              <a:t> </a:t>
            </a:r>
            <a:r>
              <a:rPr lang="en-US" sz="1700" dirty="0" err="1" smtClean="0"/>
              <a:t>был</a:t>
            </a:r>
            <a:r>
              <a:rPr lang="en-US" sz="1700" dirty="0" smtClean="0"/>
              <a:t> </a:t>
            </a:r>
            <a:r>
              <a:rPr lang="en-US" sz="1700" dirty="0" err="1" smtClean="0"/>
              <a:t>трехмерным</a:t>
            </a:r>
            <a:r>
              <a:rPr lang="en-US" sz="1700" dirty="0" smtClean="0"/>
              <a:t> </a:t>
            </a:r>
            <a:r>
              <a:rPr lang="en-US" sz="1700" dirty="0" err="1" smtClean="0"/>
              <a:t>блоком</a:t>
            </a:r>
            <a:r>
              <a:rPr lang="en-US" sz="1700" dirty="0" smtClean="0"/>
              <a:t> и </a:t>
            </a:r>
            <a:r>
              <a:rPr lang="en-US" sz="1700" dirty="0" err="1" smtClean="0"/>
              <a:t>обычно</a:t>
            </a:r>
            <a:r>
              <a:rPr lang="en-US" sz="1700" dirty="0" smtClean="0"/>
              <a:t> в </a:t>
            </a:r>
            <a:r>
              <a:rPr lang="en-US" sz="1700" dirty="0" err="1" smtClean="0"/>
              <a:t>конце</a:t>
            </a:r>
            <a:r>
              <a:rPr lang="en-US" sz="1700" dirty="0" smtClean="0"/>
              <a:t> </a:t>
            </a:r>
            <a:r>
              <a:rPr lang="en-US" sz="1700" dirty="0" err="1" smtClean="0"/>
              <a:t>сети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используем</a:t>
            </a:r>
            <a:r>
              <a:rPr lang="en-US" sz="1700" dirty="0" smtClean="0"/>
              <a:t> </a:t>
            </a:r>
            <a:r>
              <a:rPr lang="en-US" sz="1700" dirty="0" err="1" smtClean="0"/>
              <a:t>плотные</a:t>
            </a:r>
            <a:r>
              <a:rPr lang="en-US" sz="1700" dirty="0" smtClean="0"/>
              <a:t> </a:t>
            </a:r>
            <a:r>
              <a:rPr lang="en-US" sz="1700" dirty="0" err="1" smtClean="0"/>
              <a:t>слои</a:t>
            </a:r>
            <a:r>
              <a:rPr lang="en-US" sz="1700" dirty="0" smtClean="0"/>
              <a:t>, </a:t>
            </a:r>
            <a:r>
              <a:rPr lang="en-US" sz="1700" dirty="0" err="1" smtClean="0"/>
              <a:t>которые</a:t>
            </a:r>
            <a:r>
              <a:rPr lang="en-US" sz="1700" dirty="0" smtClean="0"/>
              <a:t> </a:t>
            </a:r>
            <a:r>
              <a:rPr lang="en-US" sz="1700" dirty="0" err="1" smtClean="0"/>
              <a:t>принимают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вход</a:t>
            </a:r>
            <a:r>
              <a:rPr lang="en-US" sz="1700" dirty="0" smtClean="0"/>
              <a:t> </a:t>
            </a:r>
            <a:r>
              <a:rPr lang="en-US" sz="1700" dirty="0" err="1" smtClean="0"/>
              <a:t>столбцовый</a:t>
            </a:r>
            <a:r>
              <a:rPr lang="en-US" sz="1700" dirty="0" smtClean="0"/>
              <a:t> </a:t>
            </a:r>
            <a:r>
              <a:rPr lang="en-US" sz="1700" dirty="0" err="1" smtClean="0"/>
              <a:t>вектор</a:t>
            </a:r>
            <a:r>
              <a:rPr lang="en-US" sz="1700" dirty="0" smtClean="0"/>
              <a:t>. </a:t>
            </a:r>
            <a:r>
              <a:rPr lang="en-US" sz="1700" dirty="0" err="1" smtClean="0"/>
              <a:t>Поэтому</a:t>
            </a:r>
            <a:r>
              <a:rPr lang="en-US" sz="1700" dirty="0" smtClean="0"/>
              <a:t> </a:t>
            </a:r>
            <a:r>
              <a:rPr lang="en-US" sz="1700" dirty="0" err="1" smtClean="0"/>
              <a:t>нам</a:t>
            </a:r>
            <a:r>
              <a:rPr lang="en-US" sz="1700" dirty="0" smtClean="0"/>
              <a:t> </a:t>
            </a:r>
            <a:r>
              <a:rPr lang="en-US" sz="1700" dirty="0" err="1" smtClean="0"/>
              <a:t>нужен</a:t>
            </a:r>
            <a:r>
              <a:rPr lang="en-US" sz="1700" dirty="0" smtClean="0"/>
              <a:t> </a:t>
            </a:r>
            <a:r>
              <a:rPr lang="en-US" sz="1700" dirty="0" err="1" smtClean="0"/>
              <a:t>механизм</a:t>
            </a:r>
            <a:r>
              <a:rPr lang="en-US" sz="1700" dirty="0" smtClean="0"/>
              <a:t>, </a:t>
            </a:r>
            <a:r>
              <a:rPr lang="en-US" sz="1700" dirty="0" err="1" smtClean="0"/>
              <a:t>который</a:t>
            </a:r>
            <a:r>
              <a:rPr lang="en-US" sz="1700" dirty="0" smtClean="0"/>
              <a:t> </a:t>
            </a:r>
            <a:r>
              <a:rPr lang="en-US" sz="1700" dirty="0" err="1" smtClean="0"/>
              <a:t>изменит</a:t>
            </a:r>
            <a:r>
              <a:rPr lang="en-US" sz="1700" dirty="0" smtClean="0"/>
              <a:t> </a:t>
            </a:r>
            <a:r>
              <a:rPr lang="en-US" sz="1700" dirty="0" err="1" smtClean="0"/>
              <a:t>форму</a:t>
            </a:r>
            <a:r>
              <a:rPr lang="en-US" sz="1700" dirty="0" smtClean="0"/>
              <a:t> </a:t>
            </a:r>
            <a:r>
              <a:rPr lang="en-US" sz="1700" dirty="0" err="1" smtClean="0"/>
              <a:t>данных</a:t>
            </a:r>
            <a:r>
              <a:rPr lang="en-US" sz="1700" dirty="0" smtClean="0"/>
              <a:t> - </a:t>
            </a:r>
            <a:r>
              <a:rPr lang="en-US" sz="1700" dirty="0" err="1" smtClean="0"/>
              <a:t>отсюда</a:t>
            </a:r>
            <a:r>
              <a:rPr lang="en-US" sz="1700" dirty="0" smtClean="0"/>
              <a:t> </a:t>
            </a:r>
            <a:r>
              <a:rPr lang="en-US" sz="1700" dirty="0" err="1" smtClean="0"/>
              <a:t>слой</a:t>
            </a:r>
            <a:r>
              <a:rPr lang="en-US" sz="1700" dirty="0" smtClean="0"/>
              <a:t> </a:t>
            </a:r>
            <a:r>
              <a:rPr lang="en-US" sz="1700" dirty="0" err="1" smtClean="0"/>
              <a:t>изменения</a:t>
            </a:r>
            <a:r>
              <a:rPr lang="en-US" sz="1700" dirty="0" smtClean="0"/>
              <a:t> </a:t>
            </a:r>
            <a:r>
              <a:rPr lang="en-US" sz="1700" dirty="0" err="1" smtClean="0"/>
              <a:t>формы</a:t>
            </a:r>
            <a:r>
              <a:rPr lang="en-US" sz="1700" dirty="0" smtClean="0"/>
              <a:t>. </a:t>
            </a:r>
            <a:r>
              <a:rPr lang="en-US" sz="1700" dirty="0" err="1" smtClean="0"/>
              <a:t>Функция</a:t>
            </a:r>
            <a:r>
              <a:rPr lang="en-US" sz="1700" dirty="0" smtClean="0"/>
              <a:t> </a:t>
            </a:r>
            <a:r>
              <a:rPr lang="en-US" sz="1700" dirty="0" err="1" smtClean="0"/>
              <a:t>потерь</a:t>
            </a:r>
            <a:r>
              <a:rPr lang="en-US" sz="1700" dirty="0" smtClean="0"/>
              <a:t> </a:t>
            </a:r>
            <a:r>
              <a:rPr lang="en-US" sz="1700" dirty="0" err="1" smtClean="0"/>
              <a:t>бинарной</a:t>
            </a:r>
            <a:r>
              <a:rPr lang="en-US" sz="1700" dirty="0" smtClean="0"/>
              <a:t> </a:t>
            </a:r>
            <a:r>
              <a:rPr lang="en-US" sz="1700" dirty="0" err="1" smtClean="0"/>
              <a:t>кросс-энтропии</a:t>
            </a:r>
            <a:r>
              <a:rPr lang="en-US" sz="1700" dirty="0" smtClean="0"/>
              <a:t> </a:t>
            </a:r>
            <a:r>
              <a:rPr lang="en-US" sz="1700" dirty="0" err="1" smtClean="0"/>
              <a:t>нужна</a:t>
            </a:r>
            <a:r>
              <a:rPr lang="en-US" sz="1700" dirty="0" smtClean="0"/>
              <a:t> </a:t>
            </a:r>
            <a:r>
              <a:rPr lang="en-US" sz="1700" dirty="0" err="1" smtClean="0"/>
              <a:t>потому</a:t>
            </a:r>
            <a:r>
              <a:rPr lang="en-US" sz="1700" dirty="0" smtClean="0"/>
              <a:t>, </a:t>
            </a:r>
            <a:r>
              <a:rPr lang="en-US" sz="1700" dirty="0" err="1" smtClean="0"/>
              <a:t>что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решили</a:t>
            </a:r>
            <a:r>
              <a:rPr lang="en-US" sz="1700" dirty="0" smtClean="0"/>
              <a:t> </a:t>
            </a:r>
            <a:r>
              <a:rPr lang="en-US" sz="1700" dirty="0" err="1" smtClean="0"/>
              <a:t>провести</a:t>
            </a:r>
            <a:r>
              <a:rPr lang="en-US" sz="1700" dirty="0" smtClean="0"/>
              <a:t> </a:t>
            </a:r>
            <a:r>
              <a:rPr lang="en-US" sz="1700" dirty="0" err="1" smtClean="0"/>
              <a:t>классификацию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две</a:t>
            </a:r>
            <a:r>
              <a:rPr lang="en-US" sz="1700" dirty="0" smtClean="0"/>
              <a:t> </a:t>
            </a:r>
            <a:r>
              <a:rPr lang="en-US" sz="1700" dirty="0" err="1" smtClean="0"/>
              <a:t>цифры</a:t>
            </a:r>
            <a:r>
              <a:rPr lang="en-US" sz="1700" dirty="0" smtClean="0"/>
              <a:t>, </a:t>
            </a:r>
            <a:r>
              <a:rPr lang="en-US" sz="1700" dirty="0" err="1" smtClean="0"/>
              <a:t>другими</a:t>
            </a:r>
            <a:r>
              <a:rPr lang="en-US" sz="1700" dirty="0" smtClean="0"/>
              <a:t> </a:t>
            </a:r>
            <a:r>
              <a:rPr lang="en-US" sz="1700" dirty="0" err="1" smtClean="0"/>
              <a:t>словами</a:t>
            </a:r>
            <a:r>
              <a:rPr lang="en-US" sz="1700" dirty="0" smtClean="0"/>
              <a:t> - </a:t>
            </a:r>
            <a:r>
              <a:rPr lang="en-US" sz="1700" dirty="0" err="1" smtClean="0"/>
              <a:t>бинарная</a:t>
            </a:r>
            <a:r>
              <a:rPr lang="en-US" sz="1700" dirty="0" smtClean="0"/>
              <a:t> </a:t>
            </a:r>
            <a:r>
              <a:rPr lang="en-US" sz="1700" dirty="0" err="1" smtClean="0"/>
              <a:t>классификация</a:t>
            </a:r>
            <a:r>
              <a:rPr lang="en-US" sz="1700" dirty="0" smtClean="0"/>
              <a:t> - и </a:t>
            </a:r>
            <a:r>
              <a:rPr lang="en-US" sz="1700" dirty="0" err="1" smtClean="0"/>
              <a:t>эта</a:t>
            </a:r>
            <a:r>
              <a:rPr lang="en-US" sz="1700" dirty="0" smtClean="0"/>
              <a:t> </a:t>
            </a:r>
            <a:r>
              <a:rPr lang="en-US" sz="1700" dirty="0" err="1" smtClean="0"/>
              <a:t>функция</a:t>
            </a:r>
            <a:r>
              <a:rPr lang="en-US" sz="1700" dirty="0" smtClean="0"/>
              <a:t> </a:t>
            </a:r>
            <a:r>
              <a:rPr lang="en-US" sz="1700" dirty="0" err="1" smtClean="0"/>
              <a:t>потерь</a:t>
            </a:r>
            <a:r>
              <a:rPr lang="en-US" sz="1700" dirty="0" smtClean="0"/>
              <a:t> </a:t>
            </a:r>
            <a:r>
              <a:rPr lang="en-US" sz="1700" dirty="0" err="1" smtClean="0"/>
              <a:t>довольно</a:t>
            </a:r>
            <a:r>
              <a:rPr lang="en-US" sz="1700" dirty="0" smtClean="0"/>
              <a:t> </a:t>
            </a:r>
            <a:r>
              <a:rPr lang="en-US" sz="1700" dirty="0" err="1" smtClean="0"/>
              <a:t>хорошо</a:t>
            </a:r>
            <a:r>
              <a:rPr lang="en-US" sz="1700" dirty="0" smtClean="0"/>
              <a:t> </a:t>
            </a:r>
            <a:r>
              <a:rPr lang="en-US" sz="1700" dirty="0" err="1" smtClean="0"/>
              <a:t>подходит</a:t>
            </a:r>
            <a:r>
              <a:rPr lang="en-US" sz="1700" dirty="0" smtClean="0"/>
              <a:t> </a:t>
            </a:r>
            <a:r>
              <a:rPr lang="en-US" sz="1700" dirty="0" err="1" smtClean="0"/>
              <a:t>для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этой</a:t>
            </a:r>
            <a:r>
              <a:rPr lang="en-US" sz="1700" dirty="0" smtClean="0"/>
              <a:t> </a:t>
            </a:r>
            <a:r>
              <a:rPr lang="en-US" sz="1700" dirty="0" err="1" smtClean="0"/>
              <a:t>задачи</a:t>
            </a:r>
            <a:r>
              <a:rPr lang="en-US" sz="1700" dirty="0" smtClean="0"/>
              <a:t>. </a:t>
            </a:r>
            <a:r>
              <a:rPr lang="en-US" sz="1700" dirty="0" err="1" smtClean="0"/>
              <a:t>Наконец</a:t>
            </a:r>
            <a:r>
              <a:rPr lang="en-US" sz="1700" dirty="0" smtClean="0"/>
              <a:t>, </a:t>
            </a:r>
            <a:r>
              <a:rPr lang="en-US" sz="1700" dirty="0" err="1" smtClean="0"/>
              <a:t>активация</a:t>
            </a:r>
            <a:r>
              <a:rPr lang="en-US" sz="1700" dirty="0" smtClean="0"/>
              <a:t> </a:t>
            </a:r>
            <a:r>
              <a:rPr lang="en-US" sz="1700" dirty="0" err="1" smtClean="0"/>
              <a:t>сигмоиды</a:t>
            </a:r>
            <a:r>
              <a:rPr lang="en-US" sz="1700" dirty="0" smtClean="0"/>
              <a:t> - </a:t>
            </a:r>
            <a:r>
              <a:rPr lang="en-US" sz="1700" dirty="0" err="1" smtClean="0"/>
              <a:t>если</a:t>
            </a:r>
            <a:r>
              <a:rPr lang="en-US" sz="1700" dirty="0" smtClean="0"/>
              <a:t> </a:t>
            </a:r>
            <a:r>
              <a:rPr lang="en-US" sz="1700" dirty="0" err="1" smtClean="0"/>
              <a:t>вы</a:t>
            </a:r>
            <a:r>
              <a:rPr lang="en-US" sz="1700" dirty="0" smtClean="0"/>
              <a:t> </a:t>
            </a:r>
            <a:r>
              <a:rPr lang="en-US" sz="1700" dirty="0" err="1" smtClean="0"/>
              <a:t>еще</a:t>
            </a:r>
            <a:r>
              <a:rPr lang="en-US" sz="1700" dirty="0" smtClean="0"/>
              <a:t> </a:t>
            </a:r>
            <a:r>
              <a:rPr lang="en-US" sz="1700" dirty="0" err="1" smtClean="0"/>
              <a:t>не</a:t>
            </a:r>
            <a:r>
              <a:rPr lang="en-US" sz="1700" dirty="0" smtClean="0"/>
              <a:t> </a:t>
            </a:r>
            <a:r>
              <a:rPr lang="en-US" sz="1700" dirty="0" err="1" smtClean="0"/>
              <a:t>знаете</a:t>
            </a:r>
            <a:r>
              <a:rPr lang="en-US" sz="1700" dirty="0" smtClean="0"/>
              <a:t> </a:t>
            </a:r>
            <a:r>
              <a:rPr lang="en-US" sz="1700" dirty="0" err="1" smtClean="0"/>
              <a:t>об</a:t>
            </a:r>
            <a:r>
              <a:rPr lang="en-US" sz="1700" dirty="0" smtClean="0"/>
              <a:t> </a:t>
            </a:r>
            <a:r>
              <a:rPr lang="en-US" sz="1700" dirty="0" err="1" smtClean="0"/>
              <a:t>этом</a:t>
            </a:r>
            <a:r>
              <a:rPr lang="en-US" sz="1700" dirty="0" smtClean="0"/>
              <a:t> - </a:t>
            </a:r>
            <a:r>
              <a:rPr lang="en-US" sz="1700" dirty="0" err="1" smtClean="0"/>
              <a:t>бинарная</a:t>
            </a:r>
            <a:r>
              <a:rPr lang="en-US" sz="1700" dirty="0" smtClean="0"/>
              <a:t> </a:t>
            </a:r>
            <a:r>
              <a:rPr lang="en-US" sz="1700" dirty="0" err="1" smtClean="0"/>
              <a:t>кросс-энтропия</a:t>
            </a:r>
            <a:r>
              <a:rPr lang="en-US" sz="1700" dirty="0" smtClean="0"/>
              <a:t> </a:t>
            </a:r>
            <a:r>
              <a:rPr lang="en-US" sz="1700" dirty="0" err="1" smtClean="0"/>
              <a:t>использует</a:t>
            </a:r>
            <a:r>
              <a:rPr lang="en-US" sz="1700" dirty="0" smtClean="0"/>
              <a:t> </a:t>
            </a:r>
            <a:r>
              <a:rPr lang="en-US" sz="1700" dirty="0" err="1" smtClean="0"/>
              <a:t>функцию</a:t>
            </a:r>
            <a:r>
              <a:rPr lang="en-US" sz="1700" dirty="0" smtClean="0"/>
              <a:t> </a:t>
            </a:r>
            <a:r>
              <a:rPr lang="en-US" sz="1700" dirty="0" err="1" smtClean="0"/>
              <a:t>логарифма</a:t>
            </a:r>
            <a:r>
              <a:rPr lang="en-US" sz="1700" dirty="0" smtClean="0"/>
              <a:t> и </a:t>
            </a:r>
            <a:r>
              <a:rPr lang="en-US" sz="1700" dirty="0" err="1" smtClean="0"/>
              <a:t>функция</a:t>
            </a:r>
            <a:r>
              <a:rPr lang="en-US" sz="1700" dirty="0" smtClean="0"/>
              <a:t> </a:t>
            </a:r>
            <a:r>
              <a:rPr lang="en-US" sz="1700" dirty="0" err="1" smtClean="0"/>
              <a:t>логарифма</a:t>
            </a:r>
            <a:r>
              <a:rPr lang="en-US" sz="1700" dirty="0" smtClean="0"/>
              <a:t> </a:t>
            </a:r>
            <a:r>
              <a:rPr lang="en-US" sz="1700" dirty="0" err="1" smtClean="0"/>
              <a:t>не</a:t>
            </a:r>
            <a:r>
              <a:rPr lang="en-US" sz="1700" dirty="0" smtClean="0"/>
              <a:t> </a:t>
            </a:r>
            <a:r>
              <a:rPr lang="en-US" sz="1700" dirty="0" err="1" smtClean="0"/>
              <a:t>может</a:t>
            </a:r>
            <a:r>
              <a:rPr lang="en-US" sz="1700" dirty="0" smtClean="0"/>
              <a:t> </a:t>
            </a:r>
            <a:r>
              <a:rPr lang="en-US" sz="1700" dirty="0" err="1" smtClean="0"/>
              <a:t>принимать</a:t>
            </a:r>
            <a:r>
              <a:rPr lang="en-US" sz="1700" dirty="0" smtClean="0"/>
              <a:t> </a:t>
            </a:r>
            <a:r>
              <a:rPr lang="en-US" sz="1700" dirty="0" err="1" smtClean="0"/>
              <a:t>отрицательные</a:t>
            </a:r>
            <a:r>
              <a:rPr lang="en-US" sz="1700" dirty="0" smtClean="0"/>
              <a:t> </a:t>
            </a:r>
            <a:r>
              <a:rPr lang="en-US" sz="1700" dirty="0" err="1" smtClean="0"/>
              <a:t>значения</a:t>
            </a:r>
            <a:r>
              <a:rPr lang="en-US" sz="1700" dirty="0" smtClean="0"/>
              <a:t> </a:t>
            </a:r>
            <a:r>
              <a:rPr lang="en-US" sz="1700" dirty="0" err="1" smtClean="0"/>
              <a:t>на</a:t>
            </a:r>
            <a:r>
              <a:rPr lang="en-US" sz="1700" dirty="0" smtClean="0"/>
              <a:t> </a:t>
            </a:r>
            <a:r>
              <a:rPr lang="en-US" sz="1700" dirty="0" err="1" smtClean="0"/>
              <a:t>входе</a:t>
            </a:r>
            <a:r>
              <a:rPr lang="en-US" sz="1700" dirty="0" smtClean="0"/>
              <a:t>. </a:t>
            </a:r>
            <a:r>
              <a:rPr lang="en-US" sz="1700" dirty="0" err="1" smtClean="0"/>
              <a:t>Поэтому</a:t>
            </a:r>
            <a:r>
              <a:rPr lang="en-US" sz="1700" dirty="0" smtClean="0"/>
              <a:t> </a:t>
            </a:r>
            <a:r>
              <a:rPr lang="en-US" sz="1700" dirty="0" err="1" smtClean="0"/>
              <a:t>мы</a:t>
            </a:r>
            <a:r>
              <a:rPr lang="en-US" sz="1700" dirty="0" smtClean="0"/>
              <a:t> </a:t>
            </a:r>
            <a:r>
              <a:rPr lang="en-US" sz="1700" dirty="0" err="1" smtClean="0"/>
              <a:t>собираемся</a:t>
            </a:r>
            <a:r>
              <a:rPr lang="en-US" sz="1700" dirty="0" smtClean="0"/>
              <a:t> </a:t>
            </a:r>
            <a:r>
              <a:rPr lang="en-US" sz="1700" dirty="0" err="1" smtClean="0"/>
              <a:t>реализовать</a:t>
            </a:r>
            <a:r>
              <a:rPr lang="en-US" sz="1700" dirty="0" smtClean="0"/>
              <a:t> </a:t>
            </a:r>
            <a:r>
              <a:rPr lang="en-US" sz="1700" dirty="0" err="1" smtClean="0"/>
              <a:t>активацию</a:t>
            </a:r>
            <a:r>
              <a:rPr lang="en-US" sz="1700" dirty="0" smtClean="0"/>
              <a:t> </a:t>
            </a:r>
            <a:r>
              <a:rPr lang="en-US" sz="1700" dirty="0" err="1" smtClean="0"/>
              <a:t>сигмоиды</a:t>
            </a:r>
            <a:r>
              <a:rPr lang="en-US" sz="1700" dirty="0" smtClean="0"/>
              <a:t>, </a:t>
            </a:r>
            <a:r>
              <a:rPr lang="en-US" sz="1700" dirty="0" err="1" smtClean="0"/>
              <a:t>так</a:t>
            </a:r>
            <a:r>
              <a:rPr lang="en-US" sz="1700" dirty="0" smtClean="0"/>
              <a:t> </a:t>
            </a:r>
            <a:r>
              <a:rPr lang="en-US" sz="1700" dirty="0" err="1" smtClean="0"/>
              <a:t>как</a:t>
            </a:r>
            <a:r>
              <a:rPr lang="en-US" sz="1700" dirty="0" smtClean="0"/>
              <a:t> </a:t>
            </a:r>
            <a:r>
              <a:rPr lang="en-US" sz="1700" dirty="0" err="1" smtClean="0"/>
              <a:t>ее</a:t>
            </a:r>
            <a:r>
              <a:rPr lang="en-US" sz="1700" dirty="0" smtClean="0"/>
              <a:t> </a:t>
            </a:r>
            <a:r>
              <a:rPr lang="en-US" sz="1700" dirty="0" err="1" smtClean="0"/>
              <a:t>выход</a:t>
            </a:r>
            <a:r>
              <a:rPr lang="en-US" sz="1700" dirty="0" smtClean="0"/>
              <a:t> </a:t>
            </a:r>
            <a:r>
              <a:rPr lang="en-US" sz="1700" dirty="0" err="1" smtClean="0"/>
              <a:t>ограничен</a:t>
            </a:r>
            <a:r>
              <a:rPr lang="en-US" sz="1700" dirty="0" smtClean="0"/>
              <a:t> </a:t>
            </a:r>
            <a:r>
              <a:rPr lang="en-US" sz="1700" dirty="0" err="1" smtClean="0"/>
              <a:t>между</a:t>
            </a:r>
            <a:r>
              <a:rPr lang="en-US" sz="1700" dirty="0" smtClean="0"/>
              <a:t> 0 и 1.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74886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690562"/>
            <a:ext cx="116776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5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752475"/>
            <a:ext cx="117252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0"/>
                <a:ext cx="1219199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Затем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выравниваем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 и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создаем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прогноз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обозначенный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Этот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прогноз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использовать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расчета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потерь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Однако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этом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уроке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будем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вдаваться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подробности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расчета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ошибки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Вместо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этого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сосредоточимся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обновлении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ядра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1999" cy="1200329"/>
              </a:xfrm>
              <a:prstGeom prst="rect">
                <a:avLst/>
              </a:prstGeom>
              <a:blipFill>
                <a:blip r:embed="rId2"/>
                <a:stretch>
                  <a:fillRect l="-750" t="-4061" r="-7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16816"/>
            <a:ext cx="12191999" cy="52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01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804862"/>
            <a:ext cx="117157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375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818510"/>
            <a:ext cx="11639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32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9" y="109182"/>
            <a:ext cx="11968937" cy="53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0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глубокое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Я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хотела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продемонстрировать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уже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говорила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начале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могли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остановиться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здесь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хотим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вещей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решить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MNIST.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знаете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MNIST,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рукописных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градациях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" y="3449044"/>
            <a:ext cx="12037325" cy="27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24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настоящее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супероптимизирован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ЦПУ.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Из-за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потребоваться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60 000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решила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двумя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цифрами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увидите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позже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выбрала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и 1,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мешает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знаете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куда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позвольте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рассказать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зачем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вещи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трехмерный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конце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плотные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принимают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нужен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нужен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потерь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перекрестной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энтропии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решили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классифицировать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словами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потерь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довольно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подходит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Наконец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знаете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перекрестная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энтропия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логарифмическую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логарифмическая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отрицательные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собираемся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и 1.</a:t>
            </a:r>
          </a:p>
        </p:txBody>
      </p:sp>
    </p:spTree>
    <p:extLst>
      <p:ext uri="{BB962C8B-B14F-4D97-AF65-F5344CB8AC3E}">
        <p14:creationId xmlns:p14="http://schemas.microsoft.com/office/powerpoint/2010/main" val="2447937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24433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Reshape Layer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92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6" y="1864696"/>
            <a:ext cx="11947905" cy="48482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6715" y="150125"/>
            <a:ext cx="119479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авайте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измененный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наследует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базового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выходную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обратный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входную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45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790825"/>
            <a:ext cx="117157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46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0125" y="58847"/>
            <a:ext cx="1187355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перекрестная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энтропия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содержащий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желаемый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делаем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должно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либо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ноль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либо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Потеря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перекрестной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энтропии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backward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последнего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y1.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заменяем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увидеть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происходит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заметить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y1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слагаемом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 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1/y.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касается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log(1 - y),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ничего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y1,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верно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двух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Обратите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true и y thread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скалярами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векторами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массивами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пишем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true times log of y print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умножать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true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соседних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y thread. </a:t>
            </a:r>
          </a:p>
        </p:txBody>
      </p:sp>
    </p:spTree>
    <p:extLst>
      <p:ext uri="{BB962C8B-B14F-4D97-AF65-F5344CB8AC3E}">
        <p14:creationId xmlns:p14="http://schemas.microsoft.com/office/powerpoint/2010/main" val="2238312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6623"/>
            <a:ext cx="11778232" cy="3314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3548417"/>
            <a:ext cx="12021119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обновить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веса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ядро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формулу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показанную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663"/>
            <a:ext cx="121920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30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635"/>
          <a:stretch/>
        </p:blipFill>
        <p:spPr>
          <a:xfrm>
            <a:off x="100653" y="109182"/>
            <a:ext cx="11963400" cy="50031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0" y="5322342"/>
            <a:ext cx="1189196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55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213246"/>
            <a:ext cx="11894450" cy="54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071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9183" y="3244334"/>
            <a:ext cx="119281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1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" y="126075"/>
            <a:ext cx="1203732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хотим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сможем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было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активирование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деленная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плюс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экспонента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минус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уже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сказала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нулем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единицей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выглядит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новый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наследуется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базового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предыдущем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Наконец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готовы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нуля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6396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71487"/>
            <a:ext cx="116205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556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71525"/>
            <a:ext cx="11734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08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1380" y="2620370"/>
            <a:ext cx="7141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i="0" dirty="0" smtClean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 MNIST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82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45284"/>
            <a:ext cx="121920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окончательный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классифицировать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MNIST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ожидания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MNIST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утилиты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ограничиваем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двумя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классами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сначала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индексы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представляющих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объединяем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массивы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чисел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перемешиваем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извлекаем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этими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индексами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трехмерного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трехмерный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глубиной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255,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разделив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255.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другую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утилиту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создаст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одним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активным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ноль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содержащим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ноль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содержащим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ноль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векторов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столбцовые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плотный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фактическую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содержащий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пять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ядер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содержащее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активируем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плотный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отображает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снова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активируем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отображаем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единицы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окончательная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Остальная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цикл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бинарную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кросс-энтропию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функцию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потерь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запустите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увидите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окончательное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предсказание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довольно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хорошие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данной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точке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лучшее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поиграть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кодом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практике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297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955"/>
            <a:ext cx="5980661" cy="36394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64" y="2800569"/>
            <a:ext cx="6055838" cy="395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" y="40944"/>
            <a:ext cx="5974569" cy="36985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16" y="115934"/>
            <a:ext cx="5802431" cy="35853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" y="3688778"/>
            <a:ext cx="5064812" cy="31390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245" y="3698543"/>
            <a:ext cx="5048322" cy="31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50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788</Words>
  <Application>Microsoft Office PowerPoint</Application>
  <PresentationFormat>Широкоэкранный</PresentationFormat>
  <Paragraphs>88</Paragraphs>
  <Slides>106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Arabov Mullosharaf</dc:creator>
  <cp:lastModifiedBy>Arabov Mullosharaf</cp:lastModifiedBy>
  <cp:revision>97</cp:revision>
  <dcterms:created xsi:type="dcterms:W3CDTF">2023-11-14T08:04:09Z</dcterms:created>
  <dcterms:modified xsi:type="dcterms:W3CDTF">2023-12-03T17:54:45Z</dcterms:modified>
</cp:coreProperties>
</file>